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5EE-5309-40A4-A866-7401D001FF79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1850-EDB6-4490-ADF2-6D24E0709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1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5EE-5309-40A4-A866-7401D001FF79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1850-EDB6-4490-ADF2-6D24E0709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45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5EE-5309-40A4-A866-7401D001FF79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1850-EDB6-4490-ADF2-6D24E0709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7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5EE-5309-40A4-A866-7401D001FF79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1850-EDB6-4490-ADF2-6D24E0709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82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5EE-5309-40A4-A866-7401D001FF79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1850-EDB6-4490-ADF2-6D24E0709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54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5EE-5309-40A4-A866-7401D001FF79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1850-EDB6-4490-ADF2-6D24E0709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24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5EE-5309-40A4-A866-7401D001FF79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1850-EDB6-4490-ADF2-6D24E0709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62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5EE-5309-40A4-A866-7401D001FF79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1850-EDB6-4490-ADF2-6D24E0709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7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5EE-5309-40A4-A866-7401D001FF79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1850-EDB6-4490-ADF2-6D24E0709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46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5EE-5309-40A4-A866-7401D001FF79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1850-EDB6-4490-ADF2-6D24E0709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18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5EE-5309-40A4-A866-7401D001FF79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1850-EDB6-4490-ADF2-6D24E0709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0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235EE-5309-40A4-A866-7401D001FF79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61850-EDB6-4490-ADF2-6D24E0709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40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4"/>
          <p:cNvGrpSpPr/>
          <p:nvPr/>
        </p:nvGrpSpPr>
        <p:grpSpPr>
          <a:xfrm>
            <a:off x="0" y="1"/>
            <a:ext cx="5636029" cy="6858010"/>
            <a:chOff x="0" y="0"/>
            <a:chExt cx="7549254" cy="10687699"/>
          </a:xfrm>
        </p:grpSpPr>
        <p:sp>
          <p:nvSpPr>
            <p:cNvPr id="3" name="object 6"/>
            <p:cNvSpPr/>
            <p:nvPr/>
          </p:nvSpPr>
          <p:spPr>
            <a:xfrm>
              <a:off x="6057245" y="184128"/>
              <a:ext cx="1037590" cy="723900"/>
            </a:xfrm>
            <a:custGeom>
              <a:avLst/>
              <a:gdLst/>
              <a:ahLst/>
              <a:cxnLst/>
              <a:rect l="l" t="t" r="r" b="b"/>
              <a:pathLst>
                <a:path w="1037590" h="723900">
                  <a:moveTo>
                    <a:pt x="1037353" y="723292"/>
                  </a:moveTo>
                  <a:lnTo>
                    <a:pt x="0" y="723292"/>
                  </a:lnTo>
                  <a:lnTo>
                    <a:pt x="0" y="0"/>
                  </a:lnTo>
                  <a:lnTo>
                    <a:pt x="1037353" y="0"/>
                  </a:lnTo>
                  <a:lnTo>
                    <a:pt x="1037353" y="723292"/>
                  </a:lnTo>
                  <a:close/>
                </a:path>
              </a:pathLst>
            </a:custGeom>
            <a:solidFill>
              <a:srgbClr val="1C7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7"/>
            <p:cNvSpPr/>
            <p:nvPr/>
          </p:nvSpPr>
          <p:spPr>
            <a:xfrm>
              <a:off x="6649460" y="4611"/>
              <a:ext cx="899794" cy="904240"/>
            </a:xfrm>
            <a:custGeom>
              <a:avLst/>
              <a:gdLst/>
              <a:ahLst/>
              <a:cxnLst/>
              <a:rect l="l" t="t" r="r" b="b"/>
              <a:pathLst>
                <a:path w="899795" h="904240">
                  <a:moveTo>
                    <a:pt x="397992" y="0"/>
                  </a:moveTo>
                  <a:lnTo>
                    <a:pt x="0" y="0"/>
                  </a:lnTo>
                  <a:lnTo>
                    <a:pt x="0" y="90780"/>
                  </a:lnTo>
                  <a:lnTo>
                    <a:pt x="6481" y="142029"/>
                  </a:lnTo>
                  <a:lnTo>
                    <a:pt x="14941" y="187900"/>
                  </a:lnTo>
                  <a:lnTo>
                    <a:pt x="25678" y="232931"/>
                  </a:lnTo>
                  <a:lnTo>
                    <a:pt x="38631" y="277059"/>
                  </a:lnTo>
                  <a:lnTo>
                    <a:pt x="53735" y="320222"/>
                  </a:lnTo>
                  <a:lnTo>
                    <a:pt x="70930" y="362357"/>
                  </a:lnTo>
                  <a:lnTo>
                    <a:pt x="90152" y="403401"/>
                  </a:lnTo>
                  <a:lnTo>
                    <a:pt x="111339" y="443294"/>
                  </a:lnTo>
                  <a:lnTo>
                    <a:pt x="134428" y="481971"/>
                  </a:lnTo>
                  <a:lnTo>
                    <a:pt x="159358" y="519370"/>
                  </a:lnTo>
                  <a:lnTo>
                    <a:pt x="186064" y="555430"/>
                  </a:lnTo>
                  <a:lnTo>
                    <a:pt x="214486" y="590087"/>
                  </a:lnTo>
                  <a:lnTo>
                    <a:pt x="244560" y="623278"/>
                  </a:lnTo>
                  <a:lnTo>
                    <a:pt x="276225" y="654942"/>
                  </a:lnTo>
                  <a:lnTo>
                    <a:pt x="309416" y="685017"/>
                  </a:lnTo>
                  <a:lnTo>
                    <a:pt x="344073" y="713438"/>
                  </a:lnTo>
                  <a:lnTo>
                    <a:pt x="380133" y="740145"/>
                  </a:lnTo>
                  <a:lnTo>
                    <a:pt x="417532" y="765074"/>
                  </a:lnTo>
                  <a:lnTo>
                    <a:pt x="456210" y="788163"/>
                  </a:lnTo>
                  <a:lnTo>
                    <a:pt x="496102" y="809350"/>
                  </a:lnTo>
                  <a:lnTo>
                    <a:pt x="537147" y="828572"/>
                  </a:lnTo>
                  <a:lnTo>
                    <a:pt x="579282" y="845767"/>
                  </a:lnTo>
                  <a:lnTo>
                    <a:pt x="622445" y="860871"/>
                  </a:lnTo>
                  <a:lnTo>
                    <a:pt x="666573" y="873823"/>
                  </a:lnTo>
                  <a:lnTo>
                    <a:pt x="711604" y="884561"/>
                  </a:lnTo>
                  <a:lnTo>
                    <a:pt x="757475" y="893021"/>
                  </a:lnTo>
                  <a:lnTo>
                    <a:pt x="804124" y="899141"/>
                  </a:lnTo>
                  <a:lnTo>
                    <a:pt x="851488" y="902859"/>
                  </a:lnTo>
                  <a:lnTo>
                    <a:pt x="899504" y="904112"/>
                  </a:lnTo>
                  <a:lnTo>
                    <a:pt x="899504" y="501514"/>
                  </a:lnTo>
                  <a:lnTo>
                    <a:pt x="851206" y="499219"/>
                  </a:lnTo>
                  <a:lnTo>
                    <a:pt x="804206" y="492471"/>
                  </a:lnTo>
                  <a:lnTo>
                    <a:pt x="758715" y="481483"/>
                  </a:lnTo>
                  <a:lnTo>
                    <a:pt x="714944" y="466463"/>
                  </a:lnTo>
                  <a:lnTo>
                    <a:pt x="673101" y="447622"/>
                  </a:lnTo>
                  <a:lnTo>
                    <a:pt x="633399" y="425171"/>
                  </a:lnTo>
                  <a:lnTo>
                    <a:pt x="596046" y="399318"/>
                  </a:lnTo>
                  <a:lnTo>
                    <a:pt x="561253" y="370276"/>
                  </a:lnTo>
                  <a:lnTo>
                    <a:pt x="529230" y="338253"/>
                  </a:lnTo>
                  <a:lnTo>
                    <a:pt x="500188" y="303460"/>
                  </a:lnTo>
                  <a:lnTo>
                    <a:pt x="474336" y="266107"/>
                  </a:lnTo>
                  <a:lnTo>
                    <a:pt x="451884" y="226404"/>
                  </a:lnTo>
                  <a:lnTo>
                    <a:pt x="433043" y="184562"/>
                  </a:lnTo>
                  <a:lnTo>
                    <a:pt x="418024" y="140790"/>
                  </a:lnTo>
                  <a:lnTo>
                    <a:pt x="407035" y="95299"/>
                  </a:lnTo>
                  <a:lnTo>
                    <a:pt x="400288" y="48299"/>
                  </a:lnTo>
                  <a:lnTo>
                    <a:pt x="397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8"/>
            <p:cNvSpPr/>
            <p:nvPr/>
          </p:nvSpPr>
          <p:spPr>
            <a:xfrm>
              <a:off x="243293" y="0"/>
              <a:ext cx="7078980" cy="1172845"/>
            </a:xfrm>
            <a:custGeom>
              <a:avLst/>
              <a:gdLst/>
              <a:ahLst/>
              <a:cxnLst/>
              <a:rect l="l" t="t" r="r" b="b"/>
              <a:pathLst>
                <a:path w="7078980" h="1172845">
                  <a:moveTo>
                    <a:pt x="206997" y="0"/>
                  </a:moveTo>
                  <a:lnTo>
                    <a:pt x="0" y="0"/>
                  </a:lnTo>
                  <a:lnTo>
                    <a:pt x="0" y="859790"/>
                  </a:lnTo>
                  <a:lnTo>
                    <a:pt x="206997" y="859790"/>
                  </a:lnTo>
                  <a:lnTo>
                    <a:pt x="206997" y="0"/>
                  </a:lnTo>
                  <a:close/>
                </a:path>
                <a:path w="7078980" h="1172845">
                  <a:moveTo>
                    <a:pt x="724484" y="0"/>
                  </a:moveTo>
                  <a:lnTo>
                    <a:pt x="517486" y="0"/>
                  </a:lnTo>
                  <a:lnTo>
                    <a:pt x="517486" y="859790"/>
                  </a:lnTo>
                  <a:lnTo>
                    <a:pt x="724484" y="859790"/>
                  </a:lnTo>
                  <a:lnTo>
                    <a:pt x="724484" y="0"/>
                  </a:lnTo>
                  <a:close/>
                </a:path>
                <a:path w="7078980" h="1172845">
                  <a:moveTo>
                    <a:pt x="1241971" y="0"/>
                  </a:moveTo>
                  <a:lnTo>
                    <a:pt x="1034973" y="0"/>
                  </a:lnTo>
                  <a:lnTo>
                    <a:pt x="1034973" y="859790"/>
                  </a:lnTo>
                  <a:lnTo>
                    <a:pt x="1241971" y="859790"/>
                  </a:lnTo>
                  <a:lnTo>
                    <a:pt x="1241971" y="0"/>
                  </a:lnTo>
                  <a:close/>
                </a:path>
                <a:path w="7078980" h="1172845">
                  <a:moveTo>
                    <a:pt x="7078421" y="911009"/>
                  </a:moveTo>
                  <a:lnTo>
                    <a:pt x="7075589" y="872604"/>
                  </a:lnTo>
                  <a:lnTo>
                    <a:pt x="7067156" y="835037"/>
                  </a:lnTo>
                  <a:lnTo>
                    <a:pt x="7053288" y="799109"/>
                  </a:lnTo>
                  <a:lnTo>
                    <a:pt x="7034314" y="765606"/>
                  </a:lnTo>
                  <a:lnTo>
                    <a:pt x="7010628" y="735253"/>
                  </a:lnTo>
                  <a:lnTo>
                    <a:pt x="6982739" y="708698"/>
                  </a:lnTo>
                  <a:lnTo>
                    <a:pt x="6951256" y="686523"/>
                  </a:lnTo>
                  <a:lnTo>
                    <a:pt x="6916864" y="669213"/>
                  </a:lnTo>
                  <a:lnTo>
                    <a:pt x="6880301" y="657136"/>
                  </a:lnTo>
                  <a:lnTo>
                    <a:pt x="6842353" y="650557"/>
                  </a:lnTo>
                  <a:lnTo>
                    <a:pt x="6816699" y="649287"/>
                  </a:lnTo>
                  <a:lnTo>
                    <a:pt x="6803860" y="649605"/>
                  </a:lnTo>
                  <a:lnTo>
                    <a:pt x="6765645" y="654316"/>
                  </a:lnTo>
                  <a:lnTo>
                    <a:pt x="6728536" y="664591"/>
                  </a:lnTo>
                  <a:lnTo>
                    <a:pt x="6693332" y="680199"/>
                  </a:lnTo>
                  <a:lnTo>
                    <a:pt x="6660794" y="700798"/>
                  </a:lnTo>
                  <a:lnTo>
                    <a:pt x="6631635" y="725944"/>
                  </a:lnTo>
                  <a:lnTo>
                    <a:pt x="6606489" y="755103"/>
                  </a:lnTo>
                  <a:lnTo>
                    <a:pt x="6585890" y="787641"/>
                  </a:lnTo>
                  <a:lnTo>
                    <a:pt x="6570281" y="822845"/>
                  </a:lnTo>
                  <a:lnTo>
                    <a:pt x="6560020" y="859955"/>
                  </a:lnTo>
                  <a:lnTo>
                    <a:pt x="6555295" y="898169"/>
                  </a:lnTo>
                  <a:lnTo>
                    <a:pt x="6554991" y="911009"/>
                  </a:lnTo>
                  <a:lnTo>
                    <a:pt x="6555295" y="923848"/>
                  </a:lnTo>
                  <a:lnTo>
                    <a:pt x="6560020" y="962063"/>
                  </a:lnTo>
                  <a:lnTo>
                    <a:pt x="6570281" y="999185"/>
                  </a:lnTo>
                  <a:lnTo>
                    <a:pt x="6585890" y="1034389"/>
                  </a:lnTo>
                  <a:lnTo>
                    <a:pt x="6606489" y="1066914"/>
                  </a:lnTo>
                  <a:lnTo>
                    <a:pt x="6631635" y="1096073"/>
                  </a:lnTo>
                  <a:lnTo>
                    <a:pt x="6660794" y="1121219"/>
                  </a:lnTo>
                  <a:lnTo>
                    <a:pt x="6693332" y="1141818"/>
                  </a:lnTo>
                  <a:lnTo>
                    <a:pt x="6728536" y="1157427"/>
                  </a:lnTo>
                  <a:lnTo>
                    <a:pt x="6765645" y="1167701"/>
                  </a:lnTo>
                  <a:lnTo>
                    <a:pt x="6803860" y="1172413"/>
                  </a:lnTo>
                  <a:lnTo>
                    <a:pt x="6816699" y="1172730"/>
                  </a:lnTo>
                  <a:lnTo>
                    <a:pt x="6829539" y="1172413"/>
                  </a:lnTo>
                  <a:lnTo>
                    <a:pt x="6867766" y="1167701"/>
                  </a:lnTo>
                  <a:lnTo>
                    <a:pt x="6904876" y="1157427"/>
                  </a:lnTo>
                  <a:lnTo>
                    <a:pt x="6940080" y="1141818"/>
                  </a:lnTo>
                  <a:lnTo>
                    <a:pt x="6972605" y="1121219"/>
                  </a:lnTo>
                  <a:lnTo>
                    <a:pt x="7001764" y="1096073"/>
                  </a:lnTo>
                  <a:lnTo>
                    <a:pt x="7026923" y="1066914"/>
                  </a:lnTo>
                  <a:lnTo>
                    <a:pt x="7047522" y="1034389"/>
                  </a:lnTo>
                  <a:lnTo>
                    <a:pt x="7063118" y="999185"/>
                  </a:lnTo>
                  <a:lnTo>
                    <a:pt x="7073392" y="962063"/>
                  </a:lnTo>
                  <a:lnTo>
                    <a:pt x="7078104" y="923848"/>
                  </a:lnTo>
                  <a:lnTo>
                    <a:pt x="7078421" y="911009"/>
                  </a:lnTo>
                  <a:close/>
                </a:path>
              </a:pathLst>
            </a:custGeom>
            <a:solidFill>
              <a:srgbClr val="2E2E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9"/>
            <p:cNvSpPr/>
            <p:nvPr/>
          </p:nvSpPr>
          <p:spPr>
            <a:xfrm>
              <a:off x="6937680" y="8598471"/>
              <a:ext cx="293370" cy="1880235"/>
            </a:xfrm>
            <a:custGeom>
              <a:avLst/>
              <a:gdLst/>
              <a:ahLst/>
              <a:cxnLst/>
              <a:rect l="l" t="t" r="r" b="b"/>
              <a:pathLst>
                <a:path w="293370" h="1880234">
                  <a:moveTo>
                    <a:pt x="293268" y="1733524"/>
                  </a:moveTo>
                  <a:lnTo>
                    <a:pt x="286956" y="1690954"/>
                  </a:lnTo>
                  <a:lnTo>
                    <a:pt x="268554" y="1652054"/>
                  </a:lnTo>
                  <a:lnTo>
                    <a:pt x="239661" y="1620177"/>
                  </a:lnTo>
                  <a:lnTo>
                    <a:pt x="202742" y="1598053"/>
                  </a:lnTo>
                  <a:lnTo>
                    <a:pt x="161010" y="1587588"/>
                  </a:lnTo>
                  <a:lnTo>
                    <a:pt x="146634" y="1586890"/>
                  </a:lnTo>
                  <a:lnTo>
                    <a:pt x="139433" y="1587068"/>
                  </a:lnTo>
                  <a:lnTo>
                    <a:pt x="97243" y="1595450"/>
                  </a:lnTo>
                  <a:lnTo>
                    <a:pt x="59270" y="1615744"/>
                  </a:lnTo>
                  <a:lnTo>
                    <a:pt x="28854" y="1646161"/>
                  </a:lnTo>
                  <a:lnTo>
                    <a:pt x="8559" y="1684134"/>
                  </a:lnTo>
                  <a:lnTo>
                    <a:pt x="165" y="1726323"/>
                  </a:lnTo>
                  <a:lnTo>
                    <a:pt x="0" y="1733524"/>
                  </a:lnTo>
                  <a:lnTo>
                    <a:pt x="165" y="1740725"/>
                  </a:lnTo>
                  <a:lnTo>
                    <a:pt x="8559" y="1782914"/>
                  </a:lnTo>
                  <a:lnTo>
                    <a:pt x="28854" y="1820887"/>
                  </a:lnTo>
                  <a:lnTo>
                    <a:pt x="59270" y="1851304"/>
                  </a:lnTo>
                  <a:lnTo>
                    <a:pt x="97243" y="1871599"/>
                  </a:lnTo>
                  <a:lnTo>
                    <a:pt x="139433" y="1879981"/>
                  </a:lnTo>
                  <a:lnTo>
                    <a:pt x="146634" y="1880158"/>
                  </a:lnTo>
                  <a:lnTo>
                    <a:pt x="153835" y="1879981"/>
                  </a:lnTo>
                  <a:lnTo>
                    <a:pt x="196024" y="1871599"/>
                  </a:lnTo>
                  <a:lnTo>
                    <a:pt x="233997" y="1851304"/>
                  </a:lnTo>
                  <a:lnTo>
                    <a:pt x="264414" y="1820887"/>
                  </a:lnTo>
                  <a:lnTo>
                    <a:pt x="284695" y="1782914"/>
                  </a:lnTo>
                  <a:lnTo>
                    <a:pt x="293090" y="1740725"/>
                  </a:lnTo>
                  <a:lnTo>
                    <a:pt x="293268" y="1733524"/>
                  </a:lnTo>
                  <a:close/>
                </a:path>
                <a:path w="293370" h="1880234">
                  <a:moveTo>
                    <a:pt x="293268" y="1202639"/>
                  </a:moveTo>
                  <a:lnTo>
                    <a:pt x="286956" y="1160068"/>
                  </a:lnTo>
                  <a:lnTo>
                    <a:pt x="268554" y="1121168"/>
                  </a:lnTo>
                  <a:lnTo>
                    <a:pt x="239661" y="1089279"/>
                  </a:lnTo>
                  <a:lnTo>
                    <a:pt x="202742" y="1067155"/>
                  </a:lnTo>
                  <a:lnTo>
                    <a:pt x="161010" y="1056703"/>
                  </a:lnTo>
                  <a:lnTo>
                    <a:pt x="146634" y="1055992"/>
                  </a:lnTo>
                  <a:lnTo>
                    <a:pt x="139433" y="1056170"/>
                  </a:lnTo>
                  <a:lnTo>
                    <a:pt x="97243" y="1064564"/>
                  </a:lnTo>
                  <a:lnTo>
                    <a:pt x="59270" y="1084859"/>
                  </a:lnTo>
                  <a:lnTo>
                    <a:pt x="28854" y="1115275"/>
                  </a:lnTo>
                  <a:lnTo>
                    <a:pt x="8559" y="1153248"/>
                  </a:lnTo>
                  <a:lnTo>
                    <a:pt x="165" y="1195438"/>
                  </a:lnTo>
                  <a:lnTo>
                    <a:pt x="0" y="1202639"/>
                  </a:lnTo>
                  <a:lnTo>
                    <a:pt x="165" y="1209840"/>
                  </a:lnTo>
                  <a:lnTo>
                    <a:pt x="8559" y="1252029"/>
                  </a:lnTo>
                  <a:lnTo>
                    <a:pt x="28854" y="1290002"/>
                  </a:lnTo>
                  <a:lnTo>
                    <a:pt x="59270" y="1320419"/>
                  </a:lnTo>
                  <a:lnTo>
                    <a:pt x="97243" y="1340700"/>
                  </a:lnTo>
                  <a:lnTo>
                    <a:pt x="139433" y="1349095"/>
                  </a:lnTo>
                  <a:lnTo>
                    <a:pt x="146634" y="1349273"/>
                  </a:lnTo>
                  <a:lnTo>
                    <a:pt x="153835" y="1349095"/>
                  </a:lnTo>
                  <a:lnTo>
                    <a:pt x="196024" y="1340700"/>
                  </a:lnTo>
                  <a:lnTo>
                    <a:pt x="233997" y="1320419"/>
                  </a:lnTo>
                  <a:lnTo>
                    <a:pt x="264414" y="1290002"/>
                  </a:lnTo>
                  <a:lnTo>
                    <a:pt x="284695" y="1252029"/>
                  </a:lnTo>
                  <a:lnTo>
                    <a:pt x="293090" y="1209840"/>
                  </a:lnTo>
                  <a:lnTo>
                    <a:pt x="293268" y="1202639"/>
                  </a:lnTo>
                  <a:close/>
                </a:path>
                <a:path w="293370" h="1880234">
                  <a:moveTo>
                    <a:pt x="293268" y="674738"/>
                  </a:moveTo>
                  <a:lnTo>
                    <a:pt x="286956" y="632167"/>
                  </a:lnTo>
                  <a:lnTo>
                    <a:pt x="268554" y="593267"/>
                  </a:lnTo>
                  <a:lnTo>
                    <a:pt x="239661" y="561390"/>
                  </a:lnTo>
                  <a:lnTo>
                    <a:pt x="202742" y="539267"/>
                  </a:lnTo>
                  <a:lnTo>
                    <a:pt x="161010" y="528802"/>
                  </a:lnTo>
                  <a:lnTo>
                    <a:pt x="146634" y="528104"/>
                  </a:lnTo>
                  <a:lnTo>
                    <a:pt x="139433" y="528281"/>
                  </a:lnTo>
                  <a:lnTo>
                    <a:pt x="97243" y="536663"/>
                  </a:lnTo>
                  <a:lnTo>
                    <a:pt x="59270" y="556958"/>
                  </a:lnTo>
                  <a:lnTo>
                    <a:pt x="28854" y="587375"/>
                  </a:lnTo>
                  <a:lnTo>
                    <a:pt x="8559" y="625348"/>
                  </a:lnTo>
                  <a:lnTo>
                    <a:pt x="165" y="667537"/>
                  </a:lnTo>
                  <a:lnTo>
                    <a:pt x="0" y="674738"/>
                  </a:lnTo>
                  <a:lnTo>
                    <a:pt x="165" y="681939"/>
                  </a:lnTo>
                  <a:lnTo>
                    <a:pt x="8559" y="724128"/>
                  </a:lnTo>
                  <a:lnTo>
                    <a:pt x="28854" y="762101"/>
                  </a:lnTo>
                  <a:lnTo>
                    <a:pt x="59270" y="792518"/>
                  </a:lnTo>
                  <a:lnTo>
                    <a:pt x="97243" y="812812"/>
                  </a:lnTo>
                  <a:lnTo>
                    <a:pt x="139433" y="821207"/>
                  </a:lnTo>
                  <a:lnTo>
                    <a:pt x="146634" y="821372"/>
                  </a:lnTo>
                  <a:lnTo>
                    <a:pt x="153835" y="821207"/>
                  </a:lnTo>
                  <a:lnTo>
                    <a:pt x="196024" y="812812"/>
                  </a:lnTo>
                  <a:lnTo>
                    <a:pt x="233997" y="792518"/>
                  </a:lnTo>
                  <a:lnTo>
                    <a:pt x="264414" y="762101"/>
                  </a:lnTo>
                  <a:lnTo>
                    <a:pt x="284695" y="724128"/>
                  </a:lnTo>
                  <a:lnTo>
                    <a:pt x="293090" y="681939"/>
                  </a:lnTo>
                  <a:lnTo>
                    <a:pt x="293268" y="674738"/>
                  </a:lnTo>
                  <a:close/>
                </a:path>
                <a:path w="293370" h="1880234">
                  <a:moveTo>
                    <a:pt x="293268" y="146634"/>
                  </a:moveTo>
                  <a:lnTo>
                    <a:pt x="286956" y="104076"/>
                  </a:lnTo>
                  <a:lnTo>
                    <a:pt x="268554" y="65176"/>
                  </a:lnTo>
                  <a:lnTo>
                    <a:pt x="239661" y="33286"/>
                  </a:lnTo>
                  <a:lnTo>
                    <a:pt x="202742" y="11163"/>
                  </a:lnTo>
                  <a:lnTo>
                    <a:pt x="161010" y="711"/>
                  </a:lnTo>
                  <a:lnTo>
                    <a:pt x="146634" y="0"/>
                  </a:lnTo>
                  <a:lnTo>
                    <a:pt x="139433" y="177"/>
                  </a:lnTo>
                  <a:lnTo>
                    <a:pt x="97243" y="8572"/>
                  </a:lnTo>
                  <a:lnTo>
                    <a:pt x="59270" y="28867"/>
                  </a:lnTo>
                  <a:lnTo>
                    <a:pt x="28854" y="59283"/>
                  </a:lnTo>
                  <a:lnTo>
                    <a:pt x="8559" y="97243"/>
                  </a:lnTo>
                  <a:lnTo>
                    <a:pt x="165" y="139433"/>
                  </a:lnTo>
                  <a:lnTo>
                    <a:pt x="0" y="146634"/>
                  </a:lnTo>
                  <a:lnTo>
                    <a:pt x="165" y="153847"/>
                  </a:lnTo>
                  <a:lnTo>
                    <a:pt x="8559" y="196037"/>
                  </a:lnTo>
                  <a:lnTo>
                    <a:pt x="28854" y="233997"/>
                  </a:lnTo>
                  <a:lnTo>
                    <a:pt x="59270" y="264414"/>
                  </a:lnTo>
                  <a:lnTo>
                    <a:pt x="97243" y="284708"/>
                  </a:lnTo>
                  <a:lnTo>
                    <a:pt x="139433" y="293103"/>
                  </a:lnTo>
                  <a:lnTo>
                    <a:pt x="146634" y="293281"/>
                  </a:lnTo>
                  <a:lnTo>
                    <a:pt x="153835" y="293103"/>
                  </a:lnTo>
                  <a:lnTo>
                    <a:pt x="196024" y="284708"/>
                  </a:lnTo>
                  <a:lnTo>
                    <a:pt x="233997" y="264414"/>
                  </a:lnTo>
                  <a:lnTo>
                    <a:pt x="264414" y="233997"/>
                  </a:lnTo>
                  <a:lnTo>
                    <a:pt x="284695" y="196037"/>
                  </a:lnTo>
                  <a:lnTo>
                    <a:pt x="293090" y="153847"/>
                  </a:lnTo>
                  <a:lnTo>
                    <a:pt x="293268" y="146634"/>
                  </a:lnTo>
                  <a:close/>
                </a:path>
              </a:pathLst>
            </a:custGeom>
            <a:solidFill>
              <a:srgbClr val="1C7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0"/>
            <p:cNvSpPr/>
            <p:nvPr/>
          </p:nvSpPr>
          <p:spPr>
            <a:xfrm>
              <a:off x="0" y="9407539"/>
              <a:ext cx="1674495" cy="1280160"/>
            </a:xfrm>
            <a:custGeom>
              <a:avLst/>
              <a:gdLst/>
              <a:ahLst/>
              <a:cxnLst/>
              <a:rect l="l" t="t" r="r" b="b"/>
              <a:pathLst>
                <a:path w="1674495" h="1280159">
                  <a:moveTo>
                    <a:pt x="248829" y="125669"/>
                  </a:moveTo>
                  <a:lnTo>
                    <a:pt x="291699" y="103771"/>
                  </a:lnTo>
                  <a:lnTo>
                    <a:pt x="335102" y="84020"/>
                  </a:lnTo>
                  <a:lnTo>
                    <a:pt x="378963" y="66403"/>
                  </a:lnTo>
                  <a:lnTo>
                    <a:pt x="423221" y="50901"/>
                  </a:lnTo>
                  <a:lnTo>
                    <a:pt x="467812" y="37495"/>
                  </a:lnTo>
                  <a:lnTo>
                    <a:pt x="512674" y="26166"/>
                  </a:lnTo>
                  <a:lnTo>
                    <a:pt x="557745" y="16894"/>
                  </a:lnTo>
                  <a:lnTo>
                    <a:pt x="602962" y="9661"/>
                  </a:lnTo>
                  <a:lnTo>
                    <a:pt x="648261" y="4447"/>
                  </a:lnTo>
                  <a:lnTo>
                    <a:pt x="693582" y="1233"/>
                  </a:lnTo>
                  <a:lnTo>
                    <a:pt x="738862" y="0"/>
                  </a:lnTo>
                  <a:lnTo>
                    <a:pt x="784037" y="728"/>
                  </a:lnTo>
                  <a:lnTo>
                    <a:pt x="829045" y="3398"/>
                  </a:lnTo>
                  <a:lnTo>
                    <a:pt x="873824" y="7992"/>
                  </a:lnTo>
                  <a:lnTo>
                    <a:pt x="918311" y="14490"/>
                  </a:lnTo>
                  <a:lnTo>
                    <a:pt x="962444" y="22873"/>
                  </a:lnTo>
                  <a:lnTo>
                    <a:pt x="1006161" y="33121"/>
                  </a:lnTo>
                  <a:lnTo>
                    <a:pt x="1049397" y="45216"/>
                  </a:lnTo>
                  <a:lnTo>
                    <a:pt x="1092092" y="59138"/>
                  </a:lnTo>
                  <a:lnTo>
                    <a:pt x="1134183" y="74868"/>
                  </a:lnTo>
                  <a:lnTo>
                    <a:pt x="1175606" y="92387"/>
                  </a:lnTo>
                  <a:lnTo>
                    <a:pt x="1216300" y="111675"/>
                  </a:lnTo>
                  <a:lnTo>
                    <a:pt x="1256202" y="132714"/>
                  </a:lnTo>
                  <a:lnTo>
                    <a:pt x="1295250" y="155485"/>
                  </a:lnTo>
                  <a:lnTo>
                    <a:pt x="1333380" y="179967"/>
                  </a:lnTo>
                  <a:lnTo>
                    <a:pt x="1370531" y="206142"/>
                  </a:lnTo>
                  <a:lnTo>
                    <a:pt x="1406639" y="233991"/>
                  </a:lnTo>
                  <a:lnTo>
                    <a:pt x="1441643" y="263495"/>
                  </a:lnTo>
                  <a:lnTo>
                    <a:pt x="1475480" y="294634"/>
                  </a:lnTo>
                  <a:lnTo>
                    <a:pt x="1508087" y="327389"/>
                  </a:lnTo>
                  <a:lnTo>
                    <a:pt x="1539401" y="361741"/>
                  </a:lnTo>
                  <a:lnTo>
                    <a:pt x="1569361" y="397671"/>
                  </a:lnTo>
                  <a:lnTo>
                    <a:pt x="1597903" y="435159"/>
                  </a:lnTo>
                  <a:lnTo>
                    <a:pt x="1624966" y="474187"/>
                  </a:lnTo>
                  <a:lnTo>
                    <a:pt x="1650486" y="514735"/>
                  </a:lnTo>
                  <a:lnTo>
                    <a:pt x="1674401" y="556784"/>
                  </a:lnTo>
                  <a:lnTo>
                    <a:pt x="334061" y="1280053"/>
                  </a:lnTo>
                  <a:lnTo>
                    <a:pt x="0" y="1280053"/>
                  </a:lnTo>
                  <a:lnTo>
                    <a:pt x="0" y="312380"/>
                  </a:lnTo>
                  <a:lnTo>
                    <a:pt x="20679" y="291654"/>
                  </a:lnTo>
                  <a:lnTo>
                    <a:pt x="54810" y="260358"/>
                  </a:lnTo>
                  <a:lnTo>
                    <a:pt x="90522" y="230430"/>
                  </a:lnTo>
                  <a:lnTo>
                    <a:pt x="127798" y="201935"/>
                  </a:lnTo>
                  <a:lnTo>
                    <a:pt x="166618" y="174936"/>
                  </a:lnTo>
                  <a:lnTo>
                    <a:pt x="206964" y="149495"/>
                  </a:lnTo>
                  <a:lnTo>
                    <a:pt x="248829" y="125669"/>
                  </a:lnTo>
                  <a:close/>
                </a:path>
              </a:pathLst>
            </a:custGeom>
            <a:solidFill>
              <a:srgbClr val="2E2E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1"/>
            <p:cNvSpPr/>
            <p:nvPr/>
          </p:nvSpPr>
          <p:spPr>
            <a:xfrm>
              <a:off x="0" y="9037099"/>
              <a:ext cx="377190" cy="755650"/>
            </a:xfrm>
            <a:custGeom>
              <a:avLst/>
              <a:gdLst/>
              <a:ahLst/>
              <a:cxnLst/>
              <a:rect l="l" t="t" r="r" b="b"/>
              <a:pathLst>
                <a:path w="377190" h="755650">
                  <a:moveTo>
                    <a:pt x="0" y="755330"/>
                  </a:moveTo>
                  <a:lnTo>
                    <a:pt x="0" y="546952"/>
                  </a:lnTo>
                  <a:lnTo>
                    <a:pt x="44653" y="540901"/>
                  </a:lnTo>
                  <a:lnTo>
                    <a:pt x="85125" y="523735"/>
                  </a:lnTo>
                  <a:lnTo>
                    <a:pt x="119482" y="497147"/>
                  </a:lnTo>
                  <a:lnTo>
                    <a:pt x="146070" y="462790"/>
                  </a:lnTo>
                  <a:lnTo>
                    <a:pt x="163236" y="422318"/>
                  </a:lnTo>
                  <a:lnTo>
                    <a:pt x="169325" y="377384"/>
                  </a:lnTo>
                  <a:lnTo>
                    <a:pt x="163275" y="332450"/>
                  </a:lnTo>
                  <a:lnTo>
                    <a:pt x="146195" y="291977"/>
                  </a:lnTo>
                  <a:lnTo>
                    <a:pt x="119693" y="257620"/>
                  </a:lnTo>
                  <a:lnTo>
                    <a:pt x="85375" y="231032"/>
                  </a:lnTo>
                  <a:lnTo>
                    <a:pt x="44848" y="213867"/>
                  </a:lnTo>
                  <a:lnTo>
                    <a:pt x="0" y="207815"/>
                  </a:lnTo>
                  <a:lnTo>
                    <a:pt x="0" y="0"/>
                  </a:lnTo>
                  <a:lnTo>
                    <a:pt x="47044" y="2933"/>
                  </a:lnTo>
                  <a:lnTo>
                    <a:pt x="92620" y="11546"/>
                  </a:lnTo>
                  <a:lnTo>
                    <a:pt x="136091" y="25464"/>
                  </a:lnTo>
                  <a:lnTo>
                    <a:pt x="177104" y="44326"/>
                  </a:lnTo>
                  <a:lnTo>
                    <a:pt x="215303" y="67774"/>
                  </a:lnTo>
                  <a:lnTo>
                    <a:pt x="250336" y="95449"/>
                  </a:lnTo>
                  <a:lnTo>
                    <a:pt x="281847" y="126992"/>
                  </a:lnTo>
                  <a:lnTo>
                    <a:pt x="309482" y="162045"/>
                  </a:lnTo>
                  <a:lnTo>
                    <a:pt x="332887" y="200247"/>
                  </a:lnTo>
                  <a:lnTo>
                    <a:pt x="351708" y="241242"/>
                  </a:lnTo>
                  <a:lnTo>
                    <a:pt x="365590" y="284668"/>
                  </a:lnTo>
                  <a:lnTo>
                    <a:pt x="374179" y="330169"/>
                  </a:lnTo>
                  <a:lnTo>
                    <a:pt x="377120" y="377384"/>
                  </a:lnTo>
                  <a:lnTo>
                    <a:pt x="374289" y="424719"/>
                  </a:lnTo>
                  <a:lnTo>
                    <a:pt x="365775" y="470321"/>
                  </a:lnTo>
                  <a:lnTo>
                    <a:pt x="351938" y="513832"/>
                  </a:lnTo>
                  <a:lnTo>
                    <a:pt x="333135" y="554896"/>
                  </a:lnTo>
                  <a:lnTo>
                    <a:pt x="309727" y="593154"/>
                  </a:lnTo>
                  <a:lnTo>
                    <a:pt x="282072" y="628249"/>
                  </a:lnTo>
                  <a:lnTo>
                    <a:pt x="250529" y="659825"/>
                  </a:lnTo>
                  <a:lnTo>
                    <a:pt x="215457" y="687523"/>
                  </a:lnTo>
                  <a:lnTo>
                    <a:pt x="177214" y="710987"/>
                  </a:lnTo>
                  <a:lnTo>
                    <a:pt x="136160" y="729858"/>
                  </a:lnTo>
                  <a:lnTo>
                    <a:pt x="92653" y="743781"/>
                  </a:lnTo>
                  <a:lnTo>
                    <a:pt x="47053" y="752396"/>
                  </a:lnTo>
                  <a:lnTo>
                    <a:pt x="0" y="7553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0889" y="9229193"/>
              <a:ext cx="2569590" cy="856530"/>
            </a:xfrm>
            <a:prstGeom prst="rect">
              <a:avLst/>
            </a:prstGeom>
          </p:spPr>
        </p:pic>
        <p:pic>
          <p:nvPicPr>
            <p:cNvPr id="10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4494" y="5697149"/>
              <a:ext cx="2210325" cy="2013135"/>
            </a:xfrm>
            <a:prstGeom prst="rect">
              <a:avLst/>
            </a:prstGeom>
          </p:spPr>
        </p:pic>
        <p:sp>
          <p:nvSpPr>
            <p:cNvPr id="11" name="object 14"/>
            <p:cNvSpPr/>
            <p:nvPr/>
          </p:nvSpPr>
          <p:spPr>
            <a:xfrm>
              <a:off x="468718" y="8256053"/>
              <a:ext cx="1056640" cy="923290"/>
            </a:xfrm>
            <a:custGeom>
              <a:avLst/>
              <a:gdLst/>
              <a:ahLst/>
              <a:cxnLst/>
              <a:rect l="l" t="t" r="r" b="b"/>
              <a:pathLst>
                <a:path w="1056640" h="923290">
                  <a:moveTo>
                    <a:pt x="1056386" y="458292"/>
                  </a:moveTo>
                  <a:lnTo>
                    <a:pt x="1054201" y="453910"/>
                  </a:lnTo>
                  <a:lnTo>
                    <a:pt x="1050175" y="451358"/>
                  </a:lnTo>
                  <a:lnTo>
                    <a:pt x="1041781" y="445300"/>
                  </a:lnTo>
                  <a:lnTo>
                    <a:pt x="1041781" y="463029"/>
                  </a:lnTo>
                  <a:lnTo>
                    <a:pt x="421017" y="908558"/>
                  </a:lnTo>
                  <a:lnTo>
                    <a:pt x="421119" y="777900"/>
                  </a:lnTo>
                  <a:lnTo>
                    <a:pt x="844600" y="473976"/>
                  </a:lnTo>
                  <a:lnTo>
                    <a:pt x="848245" y="471055"/>
                  </a:lnTo>
                  <a:lnTo>
                    <a:pt x="850811" y="466686"/>
                  </a:lnTo>
                  <a:lnTo>
                    <a:pt x="850811" y="457555"/>
                  </a:lnTo>
                  <a:lnTo>
                    <a:pt x="848614" y="453186"/>
                  </a:lnTo>
                  <a:lnTo>
                    <a:pt x="844600" y="450621"/>
                  </a:lnTo>
                  <a:lnTo>
                    <a:pt x="836206" y="444563"/>
                  </a:lnTo>
                  <a:lnTo>
                    <a:pt x="836206" y="462305"/>
                  </a:lnTo>
                  <a:lnTo>
                    <a:pt x="421132" y="760196"/>
                  </a:lnTo>
                  <a:lnTo>
                    <a:pt x="421246" y="619201"/>
                  </a:lnTo>
                  <a:lnTo>
                    <a:pt x="639749" y="462305"/>
                  </a:lnTo>
                  <a:lnTo>
                    <a:pt x="421513" y="304800"/>
                  </a:lnTo>
                  <a:lnTo>
                    <a:pt x="421627" y="163131"/>
                  </a:lnTo>
                  <a:lnTo>
                    <a:pt x="836206" y="462305"/>
                  </a:lnTo>
                  <a:lnTo>
                    <a:pt x="836206" y="444563"/>
                  </a:lnTo>
                  <a:lnTo>
                    <a:pt x="421640" y="145224"/>
                  </a:lnTo>
                  <a:lnTo>
                    <a:pt x="421754" y="15328"/>
                  </a:lnTo>
                  <a:lnTo>
                    <a:pt x="1041781" y="463029"/>
                  </a:lnTo>
                  <a:lnTo>
                    <a:pt x="1041781" y="445300"/>
                  </a:lnTo>
                  <a:lnTo>
                    <a:pt x="446671" y="15328"/>
                  </a:lnTo>
                  <a:lnTo>
                    <a:pt x="427964" y="1828"/>
                  </a:lnTo>
                  <a:lnTo>
                    <a:pt x="424675" y="723"/>
                  </a:lnTo>
                  <a:lnTo>
                    <a:pt x="419557" y="723"/>
                  </a:lnTo>
                  <a:lnTo>
                    <a:pt x="407035" y="134683"/>
                  </a:lnTo>
                  <a:lnTo>
                    <a:pt x="407022" y="152590"/>
                  </a:lnTo>
                  <a:lnTo>
                    <a:pt x="406908" y="294271"/>
                  </a:lnTo>
                  <a:lnTo>
                    <a:pt x="406641" y="294081"/>
                  </a:lnTo>
                  <a:lnTo>
                    <a:pt x="406641" y="629704"/>
                  </a:lnTo>
                  <a:lnTo>
                    <a:pt x="406527" y="770686"/>
                  </a:lnTo>
                  <a:lnTo>
                    <a:pt x="215442" y="907821"/>
                  </a:lnTo>
                  <a:lnTo>
                    <a:pt x="215493" y="766953"/>
                  </a:lnTo>
                  <a:lnTo>
                    <a:pt x="406641" y="629704"/>
                  </a:lnTo>
                  <a:lnTo>
                    <a:pt x="406641" y="294081"/>
                  </a:lnTo>
                  <a:lnTo>
                    <a:pt x="215747" y="156286"/>
                  </a:lnTo>
                  <a:lnTo>
                    <a:pt x="215811" y="14592"/>
                  </a:lnTo>
                  <a:lnTo>
                    <a:pt x="407022" y="152590"/>
                  </a:lnTo>
                  <a:lnTo>
                    <a:pt x="407022" y="134683"/>
                  </a:lnTo>
                  <a:lnTo>
                    <a:pt x="240741" y="14592"/>
                  </a:lnTo>
                  <a:lnTo>
                    <a:pt x="222008" y="1092"/>
                  </a:lnTo>
                  <a:lnTo>
                    <a:pt x="219087" y="0"/>
                  </a:lnTo>
                  <a:lnTo>
                    <a:pt x="213614" y="0"/>
                  </a:lnTo>
                  <a:lnTo>
                    <a:pt x="201129" y="145745"/>
                  </a:lnTo>
                  <a:lnTo>
                    <a:pt x="736" y="1092"/>
                  </a:lnTo>
                  <a:lnTo>
                    <a:pt x="0" y="921689"/>
                  </a:lnTo>
                  <a:lnTo>
                    <a:pt x="200888" y="777443"/>
                  </a:lnTo>
                  <a:lnTo>
                    <a:pt x="200837" y="913295"/>
                  </a:lnTo>
                  <a:lnTo>
                    <a:pt x="203758" y="918400"/>
                  </a:lnTo>
                  <a:lnTo>
                    <a:pt x="211061" y="922058"/>
                  </a:lnTo>
                  <a:lnTo>
                    <a:pt x="213245" y="922413"/>
                  </a:lnTo>
                  <a:lnTo>
                    <a:pt x="218363" y="922413"/>
                  </a:lnTo>
                  <a:lnTo>
                    <a:pt x="221284" y="921321"/>
                  </a:lnTo>
                  <a:lnTo>
                    <a:pt x="240093" y="907821"/>
                  </a:lnTo>
                  <a:lnTo>
                    <a:pt x="406514" y="788390"/>
                  </a:lnTo>
                  <a:lnTo>
                    <a:pt x="406412" y="914031"/>
                  </a:lnTo>
                  <a:lnTo>
                    <a:pt x="409333" y="919137"/>
                  </a:lnTo>
                  <a:lnTo>
                    <a:pt x="416636" y="922782"/>
                  </a:lnTo>
                  <a:lnTo>
                    <a:pt x="418833" y="923150"/>
                  </a:lnTo>
                  <a:lnTo>
                    <a:pt x="423938" y="923150"/>
                  </a:lnTo>
                  <a:lnTo>
                    <a:pt x="1050175" y="474713"/>
                  </a:lnTo>
                  <a:lnTo>
                    <a:pt x="1056386" y="467410"/>
                  </a:lnTo>
                  <a:lnTo>
                    <a:pt x="1056386" y="4582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49505" y="724317"/>
            <a:ext cx="570585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Guide des </a:t>
            </a:r>
            <a:r>
              <a:rPr lang="fr-FR" sz="2400" dirty="0" smtClean="0"/>
              <a:t>inscriptions </a:t>
            </a:r>
            <a:r>
              <a:rPr lang="fr-FR" sz="2400" dirty="0" smtClean="0"/>
              <a:t>s</a:t>
            </a:r>
            <a:r>
              <a:rPr lang="fr-FR" sz="2400" dirty="0" smtClean="0"/>
              <a:t>portives </a:t>
            </a:r>
            <a:r>
              <a:rPr lang="fr-FR" sz="2400" dirty="0" smtClean="0"/>
              <a:t>municipales</a:t>
            </a:r>
          </a:p>
          <a:p>
            <a:r>
              <a:rPr lang="fr-FR" sz="2400" dirty="0" smtClean="0">
                <a:solidFill>
                  <a:srgbClr val="FF0000"/>
                </a:solidFill>
              </a:rPr>
              <a:t>Je </a:t>
            </a:r>
            <a:r>
              <a:rPr lang="fr-FR" sz="2400" dirty="0" smtClean="0">
                <a:solidFill>
                  <a:srgbClr val="FF0000"/>
                </a:solidFill>
              </a:rPr>
              <a:t> possède espace </a:t>
            </a:r>
            <a:r>
              <a:rPr lang="fr-FR" sz="2400" dirty="0" smtClean="0">
                <a:solidFill>
                  <a:srgbClr val="FF0000"/>
                </a:solidFill>
              </a:rPr>
              <a:t>citoyen.</a:t>
            </a:r>
            <a:endParaRPr lang="fr-FR" sz="2400" dirty="0" smtClean="0"/>
          </a:p>
          <a:p>
            <a:r>
              <a:rPr lang="fr-FR" sz="1600" b="1" dirty="0" smtClean="0">
                <a:solidFill>
                  <a:srgbClr val="FF0000"/>
                </a:solidFill>
              </a:rPr>
              <a:t>Je souhaite </a:t>
            </a:r>
            <a:r>
              <a:rPr lang="fr-FR" sz="1600" b="1" dirty="0" smtClean="0">
                <a:solidFill>
                  <a:srgbClr val="FF0000"/>
                </a:solidFill>
              </a:rPr>
              <a:t>réinscrire </a:t>
            </a:r>
            <a:r>
              <a:rPr lang="fr-FR" sz="1600" b="1" dirty="0" smtClean="0">
                <a:solidFill>
                  <a:srgbClr val="FF0000"/>
                </a:solidFill>
              </a:rPr>
              <a:t>moi et/ou des membres de ma </a:t>
            </a:r>
            <a:r>
              <a:rPr lang="fr-FR" sz="1600" b="1" dirty="0" smtClean="0">
                <a:solidFill>
                  <a:srgbClr val="FF0000"/>
                </a:solidFill>
              </a:rPr>
              <a:t>famille.</a:t>
            </a:r>
            <a:endParaRPr lang="fr-FR" sz="1600" b="1" dirty="0" smtClean="0">
              <a:solidFill>
                <a:srgbClr val="FF0000"/>
              </a:solidFill>
            </a:endParaRPr>
          </a:p>
          <a:p>
            <a:endParaRPr lang="fr-FR" sz="1600" dirty="0" smtClean="0">
              <a:solidFill>
                <a:srgbClr val="FF0000"/>
              </a:solidFill>
            </a:endParaRPr>
          </a:p>
          <a:p>
            <a:r>
              <a:rPr lang="fr-FR" sz="1600" dirty="0" smtClean="0"/>
              <a:t>- L’Ecole </a:t>
            </a:r>
            <a:r>
              <a:rPr lang="fr-FR" sz="1600" dirty="0"/>
              <a:t>de Municipale des Sports(de 4 ans à </a:t>
            </a:r>
            <a:r>
              <a:rPr lang="fr-FR" sz="1600" dirty="0" smtClean="0"/>
              <a:t>14 ans</a:t>
            </a:r>
            <a:r>
              <a:rPr lang="fr-FR" sz="1600" dirty="0" smtClean="0"/>
              <a:t>):</a:t>
            </a:r>
          </a:p>
          <a:p>
            <a:r>
              <a:rPr lang="fr-FR" sz="1600" dirty="0" smtClean="0"/>
              <a:t>- L’activité </a:t>
            </a:r>
            <a:r>
              <a:rPr lang="fr-FR" sz="1600" dirty="0"/>
              <a:t>bébés nageurs </a:t>
            </a:r>
            <a:r>
              <a:rPr lang="fr-FR" sz="1600" dirty="0" smtClean="0"/>
              <a:t>nées entre 2020 et 2022.</a:t>
            </a:r>
            <a:endParaRPr lang="fr-FR" sz="1600" dirty="0"/>
          </a:p>
          <a:p>
            <a:r>
              <a:rPr lang="fr-FR" sz="1600" dirty="0" smtClean="0"/>
              <a:t>- Les </a:t>
            </a:r>
            <a:r>
              <a:rPr lang="fr-FR" sz="1600" dirty="0"/>
              <a:t>cours et activités pour les </a:t>
            </a:r>
            <a:r>
              <a:rPr lang="fr-FR" sz="1600" dirty="0" smtClean="0"/>
              <a:t>adultes.</a:t>
            </a:r>
            <a:endParaRPr lang="fr-FR" sz="1600" dirty="0"/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729691" y="5017647"/>
            <a:ext cx="246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Mes démarches en ligne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493186" y="1301066"/>
            <a:ext cx="47306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SOMMAIRE</a:t>
            </a:r>
          </a:p>
          <a:p>
            <a:endParaRPr lang="fr-FR" dirty="0" smtClean="0"/>
          </a:p>
          <a:p>
            <a:pPr marL="342900" indent="-342900">
              <a:buAutoNum type="arabicParenR"/>
            </a:pPr>
            <a:r>
              <a:rPr lang="fr-FR" dirty="0" smtClean="0"/>
              <a:t>Je m’identifie à mon espace p.</a:t>
            </a:r>
            <a:r>
              <a:rPr lang="fr-FR" dirty="0">
                <a:sym typeface="Wingdings" panose="05000000000000000000" pitchFamily="2" charset="2"/>
              </a:rPr>
              <a:t>1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endParaRPr lang="fr-FR" dirty="0" smtClean="0"/>
          </a:p>
          <a:p>
            <a:pPr marL="342900" indent="-342900">
              <a:buAutoNum type="arabicParenR"/>
            </a:pPr>
            <a:endParaRPr lang="fr-FR" dirty="0"/>
          </a:p>
          <a:p>
            <a:pPr marL="342900" indent="-342900">
              <a:buAutoNum type="arabicParenR"/>
            </a:pPr>
            <a:endParaRPr lang="fr-FR" dirty="0" smtClean="0"/>
          </a:p>
          <a:p>
            <a:pPr marL="342900" indent="-342900">
              <a:buAutoNum type="arabicParenR"/>
            </a:pPr>
            <a:endParaRPr lang="fr-FR" dirty="0"/>
          </a:p>
          <a:p>
            <a:pPr marL="342900" indent="-342900">
              <a:buAutoNum type="arabicParenR"/>
            </a:pPr>
            <a:endParaRPr lang="fr-FR" dirty="0" smtClean="0"/>
          </a:p>
          <a:p>
            <a:pPr marL="342900" indent="-342900">
              <a:buAutoNum type="arabicParenR"/>
            </a:pPr>
            <a:r>
              <a:rPr lang="fr-FR" dirty="0" smtClean="0"/>
              <a:t>Je m’inscrit p.2 à 8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/>
              <a:t>3</a:t>
            </a:r>
            <a:r>
              <a:rPr lang="fr-FR" dirty="0" smtClean="0"/>
              <a:t>)   Validation</a:t>
            </a:r>
          </a:p>
          <a:p>
            <a:pPr marL="342900" indent="-342900">
              <a:buAutoNum type="arabicParenR"/>
            </a:pPr>
            <a:endParaRPr lang="fr-FR" dirty="0"/>
          </a:p>
          <a:p>
            <a:endParaRPr lang="fr-FR" dirty="0"/>
          </a:p>
        </p:txBody>
      </p:sp>
      <p:sp>
        <p:nvSpPr>
          <p:cNvPr id="16" name="Accolade ouvrante 15"/>
          <p:cNvSpPr/>
          <p:nvPr/>
        </p:nvSpPr>
        <p:spPr>
          <a:xfrm>
            <a:off x="6611805" y="1562795"/>
            <a:ext cx="457200" cy="371127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 rot="16200000">
            <a:off x="5684644" y="3078230"/>
            <a:ext cx="1500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</a:t>
            </a:r>
            <a:r>
              <a:rPr lang="fr-FR" dirty="0" smtClean="0"/>
              <a:t>éinscriptions</a:t>
            </a:r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11662186" y="6475495"/>
            <a:ext cx="457200" cy="34290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5270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7" y="434879"/>
            <a:ext cx="10805288" cy="6187017"/>
          </a:xfrm>
          <a:prstGeom prst="rect">
            <a:avLst/>
          </a:prstGeom>
        </p:spPr>
      </p:pic>
      <p:sp>
        <p:nvSpPr>
          <p:cNvPr id="3" name="Virage 2"/>
          <p:cNvSpPr/>
          <p:nvPr/>
        </p:nvSpPr>
        <p:spPr>
          <a:xfrm rot="10800000">
            <a:off x="3268904" y="1641388"/>
            <a:ext cx="992999" cy="123860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6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94" y="274320"/>
            <a:ext cx="10715845" cy="6151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28305" y="2410691"/>
            <a:ext cx="964277" cy="764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Virage 3"/>
          <p:cNvSpPr/>
          <p:nvPr/>
        </p:nvSpPr>
        <p:spPr>
          <a:xfrm rot="16200000">
            <a:off x="6006051" y="5026540"/>
            <a:ext cx="682809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781796" y="5479864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Ecole Municipale des Sports :</a:t>
            </a:r>
          </a:p>
          <a:p>
            <a:r>
              <a:rPr lang="fr-FR" sz="1000" dirty="0" smtClean="0"/>
              <a:t>Ecole </a:t>
            </a:r>
            <a:r>
              <a:rPr lang="fr-FR" sz="1000" dirty="0" smtClean="0"/>
              <a:t>de natation, jardin aquatique Multi sports</a:t>
            </a:r>
            <a:endParaRPr lang="fr-FR" sz="1000" dirty="0"/>
          </a:p>
        </p:txBody>
      </p:sp>
      <p:sp>
        <p:nvSpPr>
          <p:cNvPr id="6" name="Virage 5"/>
          <p:cNvSpPr/>
          <p:nvPr/>
        </p:nvSpPr>
        <p:spPr>
          <a:xfrm rot="5400000">
            <a:off x="6158756" y="3653025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46483" y="3434236"/>
            <a:ext cx="2307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Cours et activités adultes, bébés nageurs</a:t>
            </a:r>
            <a:endParaRPr lang="fr-FR" sz="1000" dirty="0"/>
          </a:p>
        </p:txBody>
      </p:sp>
      <p:sp>
        <p:nvSpPr>
          <p:cNvPr id="8" name="Rectangle 7"/>
          <p:cNvSpPr/>
          <p:nvPr/>
        </p:nvSpPr>
        <p:spPr>
          <a:xfrm>
            <a:off x="1454350" y="4418073"/>
            <a:ext cx="811877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23872" y="5479864"/>
            <a:ext cx="811877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594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637304"/>
            <a:ext cx="11246908" cy="61143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0938" y="2718262"/>
            <a:ext cx="964277" cy="69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902301" y="3694470"/>
            <a:ext cx="3368936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Sélectionner</a:t>
            </a:r>
          </a:p>
          <a:p>
            <a:r>
              <a:rPr lang="fr-FR" sz="2000" b="1" dirty="0" smtClean="0">
                <a:solidFill>
                  <a:srgbClr val="0070C0"/>
                </a:solidFill>
              </a:rPr>
              <a:t> le cours ou l’activité choisi (e)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0975" y="4686370"/>
            <a:ext cx="811877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832156" y="5770509"/>
            <a:ext cx="811877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328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66" y="455921"/>
            <a:ext cx="11762846" cy="5771312"/>
          </a:xfrm>
          <a:prstGeom prst="rect">
            <a:avLst/>
          </a:prstGeom>
        </p:spPr>
      </p:pic>
      <p:sp>
        <p:nvSpPr>
          <p:cNvPr id="3" name="Virage 2"/>
          <p:cNvSpPr/>
          <p:nvPr/>
        </p:nvSpPr>
        <p:spPr>
          <a:xfrm rot="10800000">
            <a:off x="11305310" y="4006735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2063" y="2956128"/>
            <a:ext cx="811877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37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33" y="420800"/>
            <a:ext cx="11199813" cy="630120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376354" y="3094823"/>
            <a:ext cx="3873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Choisir le créneau et le mode paiement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700058" y="3704587"/>
            <a:ext cx="2563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paiement n’aura lieu </a:t>
            </a:r>
          </a:p>
          <a:p>
            <a:r>
              <a:rPr lang="fr-FR" dirty="0" smtClean="0"/>
              <a:t>qu’après le premier cours</a:t>
            </a:r>
            <a:endParaRPr lang="fr-FR" dirty="0"/>
          </a:p>
        </p:txBody>
      </p:sp>
      <p:sp>
        <p:nvSpPr>
          <p:cNvPr id="5" name="Virage 4"/>
          <p:cNvSpPr/>
          <p:nvPr/>
        </p:nvSpPr>
        <p:spPr>
          <a:xfrm rot="10800000">
            <a:off x="10249594" y="1662545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Virage 5"/>
          <p:cNvSpPr/>
          <p:nvPr/>
        </p:nvSpPr>
        <p:spPr>
          <a:xfrm rot="10800000">
            <a:off x="10249594" y="5422668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59222" y="4741124"/>
            <a:ext cx="811877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158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3" y="334784"/>
            <a:ext cx="11407775" cy="5968119"/>
          </a:xfrm>
          <a:prstGeom prst="rect">
            <a:avLst/>
          </a:prstGeom>
        </p:spPr>
      </p:pic>
      <p:sp>
        <p:nvSpPr>
          <p:cNvPr id="3" name="Virage 2"/>
          <p:cNvSpPr/>
          <p:nvPr/>
        </p:nvSpPr>
        <p:spPr>
          <a:xfrm rot="10800000">
            <a:off x="10873047" y="2236124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3" y="318358"/>
            <a:ext cx="11407775" cy="59681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66143" y="4073120"/>
            <a:ext cx="811877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773933" y="1543462"/>
            <a:ext cx="811877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792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4" y="745469"/>
            <a:ext cx="11232745" cy="5659631"/>
          </a:xfrm>
          <a:prstGeom prst="rect">
            <a:avLst/>
          </a:prstGeom>
        </p:spPr>
      </p:pic>
      <p:sp>
        <p:nvSpPr>
          <p:cNvPr id="3" name="Virage 2"/>
          <p:cNvSpPr/>
          <p:nvPr/>
        </p:nvSpPr>
        <p:spPr>
          <a:xfrm rot="10800000">
            <a:off x="10232967" y="1679171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8141" y="93033"/>
            <a:ext cx="7509727" cy="65915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pc="-25" dirty="0">
                <a:solidFill>
                  <a:srgbClr val="0070C0"/>
                </a:solidFill>
                <a:cs typeface="Calibri"/>
              </a:rPr>
              <a:t>Votre</a:t>
            </a:r>
            <a:r>
              <a:rPr lang="fr-FR" spc="10" dirty="0">
                <a:solidFill>
                  <a:srgbClr val="0070C0"/>
                </a:solidFill>
                <a:cs typeface="Calibri"/>
              </a:rPr>
              <a:t> </a:t>
            </a:r>
            <a:r>
              <a:rPr lang="fr-FR" spc="-10" dirty="0">
                <a:solidFill>
                  <a:srgbClr val="0070C0"/>
                </a:solidFill>
                <a:cs typeface="Calibri"/>
              </a:rPr>
              <a:t>inscription</a:t>
            </a:r>
            <a:r>
              <a:rPr lang="fr-FR" spc="15" dirty="0">
                <a:solidFill>
                  <a:srgbClr val="0070C0"/>
                </a:solidFill>
                <a:cs typeface="Calibri"/>
              </a:rPr>
              <a:t> </a:t>
            </a:r>
            <a:r>
              <a:rPr lang="fr-FR" spc="-10" dirty="0">
                <a:solidFill>
                  <a:srgbClr val="0070C0"/>
                </a:solidFill>
                <a:cs typeface="Calibri"/>
              </a:rPr>
              <a:t>est</a:t>
            </a:r>
            <a:r>
              <a:rPr lang="fr-FR" dirty="0">
                <a:solidFill>
                  <a:srgbClr val="0070C0"/>
                </a:solidFill>
                <a:cs typeface="Calibri"/>
              </a:rPr>
              <a:t> </a:t>
            </a:r>
            <a:r>
              <a:rPr lang="fr-FR" spc="-5" dirty="0">
                <a:solidFill>
                  <a:srgbClr val="0070C0"/>
                </a:solidFill>
                <a:cs typeface="Calibri"/>
              </a:rPr>
              <a:t>prise</a:t>
            </a:r>
            <a:r>
              <a:rPr lang="fr-FR" spc="10" dirty="0">
                <a:solidFill>
                  <a:srgbClr val="0070C0"/>
                </a:solidFill>
                <a:cs typeface="Calibri"/>
              </a:rPr>
              <a:t> </a:t>
            </a:r>
            <a:r>
              <a:rPr lang="fr-FR" dirty="0">
                <a:solidFill>
                  <a:srgbClr val="0070C0"/>
                </a:solidFill>
                <a:cs typeface="Calibri"/>
              </a:rPr>
              <a:t>en</a:t>
            </a:r>
            <a:r>
              <a:rPr lang="fr-FR" spc="5" dirty="0">
                <a:solidFill>
                  <a:srgbClr val="0070C0"/>
                </a:solidFill>
                <a:cs typeface="Calibri"/>
              </a:rPr>
              <a:t> </a:t>
            </a:r>
            <a:r>
              <a:rPr lang="fr-FR" spc="-15" dirty="0">
                <a:solidFill>
                  <a:srgbClr val="0070C0"/>
                </a:solidFill>
                <a:cs typeface="Calibri"/>
              </a:rPr>
              <a:t>compte et va être </a:t>
            </a:r>
            <a:r>
              <a:rPr lang="fr-FR" spc="-15" dirty="0" smtClean="0">
                <a:solidFill>
                  <a:srgbClr val="0070C0"/>
                </a:solidFill>
                <a:cs typeface="Calibri"/>
              </a:rPr>
              <a:t>traitée </a:t>
            </a:r>
            <a:r>
              <a:rPr lang="fr-FR" spc="-15" dirty="0">
                <a:solidFill>
                  <a:srgbClr val="0070C0"/>
                </a:solidFill>
                <a:cs typeface="Calibri"/>
              </a:rPr>
              <a:t>par le service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pc="-395" dirty="0" smtClean="0">
                <a:solidFill>
                  <a:srgbClr val="0070C0"/>
                </a:solidFill>
                <a:cs typeface="Calibri"/>
              </a:rPr>
              <a:t> </a:t>
            </a:r>
            <a:r>
              <a:rPr lang="fr-FR" spc="-25" dirty="0">
                <a:solidFill>
                  <a:srgbClr val="0070C0"/>
                </a:solidFill>
                <a:cs typeface="Calibri"/>
              </a:rPr>
              <a:t>Vous</a:t>
            </a:r>
            <a:r>
              <a:rPr lang="fr-FR" spc="-5" dirty="0">
                <a:solidFill>
                  <a:srgbClr val="0070C0"/>
                </a:solidFill>
                <a:cs typeface="Calibri"/>
              </a:rPr>
              <a:t> pouvez </a:t>
            </a:r>
            <a:r>
              <a:rPr lang="fr-FR" spc="-10" dirty="0">
                <a:solidFill>
                  <a:srgbClr val="0070C0"/>
                </a:solidFill>
                <a:cs typeface="Calibri"/>
              </a:rPr>
              <a:t>vous</a:t>
            </a:r>
            <a:r>
              <a:rPr lang="fr-FR" spc="-5" dirty="0">
                <a:solidFill>
                  <a:srgbClr val="0070C0"/>
                </a:solidFill>
                <a:cs typeface="Calibri"/>
              </a:rPr>
              <a:t> </a:t>
            </a:r>
            <a:r>
              <a:rPr lang="fr-FR" spc="-10" dirty="0">
                <a:solidFill>
                  <a:srgbClr val="0070C0"/>
                </a:solidFill>
                <a:cs typeface="Calibri"/>
              </a:rPr>
              <a:t>déconnecter</a:t>
            </a:r>
            <a:endParaRPr lang="fr-FR" dirty="0">
              <a:solidFill>
                <a:srgbClr val="0070C0"/>
              </a:solidFill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5866" y="3422884"/>
            <a:ext cx="811877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1199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136</Words>
  <Application>Microsoft Office PowerPoint</Application>
  <PresentationFormat>Grand écran</PresentationFormat>
  <Paragraphs>33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Mairie de Carquefou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BRUNET Caroline</dc:creator>
  <cp:lastModifiedBy>BRUNET Caroline</cp:lastModifiedBy>
  <cp:revision>11</cp:revision>
  <dcterms:created xsi:type="dcterms:W3CDTF">2022-06-16T12:06:15Z</dcterms:created>
  <dcterms:modified xsi:type="dcterms:W3CDTF">2023-05-04T15:41:17Z</dcterms:modified>
</cp:coreProperties>
</file>