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88" r:id="rId5"/>
    <p:sldId id="260" r:id="rId6"/>
    <p:sldId id="261" r:id="rId7"/>
    <p:sldId id="277" r:id="rId8"/>
    <p:sldId id="278" r:id="rId9"/>
    <p:sldId id="279" r:id="rId10"/>
    <p:sldId id="281" r:id="rId11"/>
    <p:sldId id="282" r:id="rId12"/>
    <p:sldId id="283" r:id="rId13"/>
    <p:sldId id="265" r:id="rId14"/>
    <p:sldId id="285" r:id="rId15"/>
    <p:sldId id="266" r:id="rId16"/>
    <p:sldId id="284" r:id="rId17"/>
    <p:sldId id="263" r:id="rId18"/>
    <p:sldId id="262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8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57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1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18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74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7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7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8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9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35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1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181B-8ECF-4ACF-A82E-33E98A8BCD48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9ADD-D941-4AAE-BAD4-FC85F6E8CC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quefou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0" y="1"/>
            <a:ext cx="5636029" cy="6858010"/>
            <a:chOff x="0" y="0"/>
            <a:chExt cx="7549254" cy="10687699"/>
          </a:xfrm>
        </p:grpSpPr>
        <p:sp>
          <p:nvSpPr>
            <p:cNvPr id="3" name="object 6"/>
            <p:cNvSpPr/>
            <p:nvPr/>
          </p:nvSpPr>
          <p:spPr>
            <a:xfrm>
              <a:off x="6057245" y="184128"/>
              <a:ext cx="1037590" cy="723900"/>
            </a:xfrm>
            <a:custGeom>
              <a:avLst/>
              <a:gdLst/>
              <a:ahLst/>
              <a:cxnLst/>
              <a:rect l="l" t="t" r="r" b="b"/>
              <a:pathLst>
                <a:path w="1037590" h="723900">
                  <a:moveTo>
                    <a:pt x="1037353" y="723292"/>
                  </a:moveTo>
                  <a:lnTo>
                    <a:pt x="0" y="723292"/>
                  </a:lnTo>
                  <a:lnTo>
                    <a:pt x="0" y="0"/>
                  </a:lnTo>
                  <a:lnTo>
                    <a:pt x="1037353" y="0"/>
                  </a:lnTo>
                  <a:lnTo>
                    <a:pt x="1037353" y="723292"/>
                  </a:lnTo>
                  <a:close/>
                </a:path>
              </a:pathLst>
            </a:custGeom>
            <a:solidFill>
              <a:srgbClr val="1C7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7"/>
            <p:cNvSpPr/>
            <p:nvPr/>
          </p:nvSpPr>
          <p:spPr>
            <a:xfrm>
              <a:off x="6649460" y="4611"/>
              <a:ext cx="899794" cy="904240"/>
            </a:xfrm>
            <a:custGeom>
              <a:avLst/>
              <a:gdLst/>
              <a:ahLst/>
              <a:cxnLst/>
              <a:rect l="l" t="t" r="r" b="b"/>
              <a:pathLst>
                <a:path w="899795" h="904240">
                  <a:moveTo>
                    <a:pt x="397992" y="0"/>
                  </a:moveTo>
                  <a:lnTo>
                    <a:pt x="0" y="0"/>
                  </a:lnTo>
                  <a:lnTo>
                    <a:pt x="0" y="90780"/>
                  </a:lnTo>
                  <a:lnTo>
                    <a:pt x="6481" y="142029"/>
                  </a:lnTo>
                  <a:lnTo>
                    <a:pt x="14941" y="187900"/>
                  </a:lnTo>
                  <a:lnTo>
                    <a:pt x="25678" y="232931"/>
                  </a:lnTo>
                  <a:lnTo>
                    <a:pt x="38631" y="277059"/>
                  </a:lnTo>
                  <a:lnTo>
                    <a:pt x="53735" y="320222"/>
                  </a:lnTo>
                  <a:lnTo>
                    <a:pt x="70930" y="362357"/>
                  </a:lnTo>
                  <a:lnTo>
                    <a:pt x="90152" y="403401"/>
                  </a:lnTo>
                  <a:lnTo>
                    <a:pt x="111339" y="443294"/>
                  </a:lnTo>
                  <a:lnTo>
                    <a:pt x="134428" y="481971"/>
                  </a:lnTo>
                  <a:lnTo>
                    <a:pt x="159358" y="519370"/>
                  </a:lnTo>
                  <a:lnTo>
                    <a:pt x="186064" y="555430"/>
                  </a:lnTo>
                  <a:lnTo>
                    <a:pt x="214486" y="590087"/>
                  </a:lnTo>
                  <a:lnTo>
                    <a:pt x="244560" y="623278"/>
                  </a:lnTo>
                  <a:lnTo>
                    <a:pt x="276225" y="654942"/>
                  </a:lnTo>
                  <a:lnTo>
                    <a:pt x="309416" y="685017"/>
                  </a:lnTo>
                  <a:lnTo>
                    <a:pt x="344073" y="713438"/>
                  </a:lnTo>
                  <a:lnTo>
                    <a:pt x="380133" y="740145"/>
                  </a:lnTo>
                  <a:lnTo>
                    <a:pt x="417532" y="765074"/>
                  </a:lnTo>
                  <a:lnTo>
                    <a:pt x="456210" y="788163"/>
                  </a:lnTo>
                  <a:lnTo>
                    <a:pt x="496102" y="809350"/>
                  </a:lnTo>
                  <a:lnTo>
                    <a:pt x="537147" y="828572"/>
                  </a:lnTo>
                  <a:lnTo>
                    <a:pt x="579282" y="845767"/>
                  </a:lnTo>
                  <a:lnTo>
                    <a:pt x="622445" y="860871"/>
                  </a:lnTo>
                  <a:lnTo>
                    <a:pt x="666573" y="873823"/>
                  </a:lnTo>
                  <a:lnTo>
                    <a:pt x="711604" y="884561"/>
                  </a:lnTo>
                  <a:lnTo>
                    <a:pt x="757475" y="893021"/>
                  </a:lnTo>
                  <a:lnTo>
                    <a:pt x="804124" y="899141"/>
                  </a:lnTo>
                  <a:lnTo>
                    <a:pt x="851488" y="902859"/>
                  </a:lnTo>
                  <a:lnTo>
                    <a:pt x="899504" y="904112"/>
                  </a:lnTo>
                  <a:lnTo>
                    <a:pt x="899504" y="501514"/>
                  </a:lnTo>
                  <a:lnTo>
                    <a:pt x="851206" y="499219"/>
                  </a:lnTo>
                  <a:lnTo>
                    <a:pt x="804206" y="492471"/>
                  </a:lnTo>
                  <a:lnTo>
                    <a:pt x="758715" y="481483"/>
                  </a:lnTo>
                  <a:lnTo>
                    <a:pt x="714944" y="466463"/>
                  </a:lnTo>
                  <a:lnTo>
                    <a:pt x="673101" y="447622"/>
                  </a:lnTo>
                  <a:lnTo>
                    <a:pt x="633399" y="425171"/>
                  </a:lnTo>
                  <a:lnTo>
                    <a:pt x="596046" y="399318"/>
                  </a:lnTo>
                  <a:lnTo>
                    <a:pt x="561253" y="370276"/>
                  </a:lnTo>
                  <a:lnTo>
                    <a:pt x="529230" y="338253"/>
                  </a:lnTo>
                  <a:lnTo>
                    <a:pt x="500188" y="303460"/>
                  </a:lnTo>
                  <a:lnTo>
                    <a:pt x="474336" y="266107"/>
                  </a:lnTo>
                  <a:lnTo>
                    <a:pt x="451884" y="226404"/>
                  </a:lnTo>
                  <a:lnTo>
                    <a:pt x="433043" y="184562"/>
                  </a:lnTo>
                  <a:lnTo>
                    <a:pt x="418024" y="140790"/>
                  </a:lnTo>
                  <a:lnTo>
                    <a:pt x="407035" y="95299"/>
                  </a:lnTo>
                  <a:lnTo>
                    <a:pt x="400288" y="48299"/>
                  </a:lnTo>
                  <a:lnTo>
                    <a:pt x="397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/>
            <p:cNvSpPr/>
            <p:nvPr/>
          </p:nvSpPr>
          <p:spPr>
            <a:xfrm>
              <a:off x="243293" y="0"/>
              <a:ext cx="7078980" cy="1172845"/>
            </a:xfrm>
            <a:custGeom>
              <a:avLst/>
              <a:gdLst/>
              <a:ahLst/>
              <a:cxnLst/>
              <a:rect l="l" t="t" r="r" b="b"/>
              <a:pathLst>
                <a:path w="7078980" h="1172845">
                  <a:moveTo>
                    <a:pt x="206997" y="0"/>
                  </a:moveTo>
                  <a:lnTo>
                    <a:pt x="0" y="0"/>
                  </a:lnTo>
                  <a:lnTo>
                    <a:pt x="0" y="859790"/>
                  </a:lnTo>
                  <a:lnTo>
                    <a:pt x="206997" y="859790"/>
                  </a:lnTo>
                  <a:lnTo>
                    <a:pt x="206997" y="0"/>
                  </a:lnTo>
                  <a:close/>
                </a:path>
                <a:path w="7078980" h="1172845">
                  <a:moveTo>
                    <a:pt x="724484" y="0"/>
                  </a:moveTo>
                  <a:lnTo>
                    <a:pt x="517486" y="0"/>
                  </a:lnTo>
                  <a:lnTo>
                    <a:pt x="517486" y="859790"/>
                  </a:lnTo>
                  <a:lnTo>
                    <a:pt x="724484" y="859790"/>
                  </a:lnTo>
                  <a:lnTo>
                    <a:pt x="724484" y="0"/>
                  </a:lnTo>
                  <a:close/>
                </a:path>
                <a:path w="7078980" h="1172845">
                  <a:moveTo>
                    <a:pt x="1241971" y="0"/>
                  </a:moveTo>
                  <a:lnTo>
                    <a:pt x="1034973" y="0"/>
                  </a:lnTo>
                  <a:lnTo>
                    <a:pt x="1034973" y="859790"/>
                  </a:lnTo>
                  <a:lnTo>
                    <a:pt x="1241971" y="859790"/>
                  </a:lnTo>
                  <a:lnTo>
                    <a:pt x="1241971" y="0"/>
                  </a:lnTo>
                  <a:close/>
                </a:path>
                <a:path w="7078980" h="1172845">
                  <a:moveTo>
                    <a:pt x="7078421" y="911009"/>
                  </a:moveTo>
                  <a:lnTo>
                    <a:pt x="7075589" y="872604"/>
                  </a:lnTo>
                  <a:lnTo>
                    <a:pt x="7067156" y="835037"/>
                  </a:lnTo>
                  <a:lnTo>
                    <a:pt x="7053288" y="799109"/>
                  </a:lnTo>
                  <a:lnTo>
                    <a:pt x="7034314" y="765606"/>
                  </a:lnTo>
                  <a:lnTo>
                    <a:pt x="7010628" y="735253"/>
                  </a:lnTo>
                  <a:lnTo>
                    <a:pt x="6982739" y="708698"/>
                  </a:lnTo>
                  <a:lnTo>
                    <a:pt x="6951256" y="686523"/>
                  </a:lnTo>
                  <a:lnTo>
                    <a:pt x="6916864" y="669213"/>
                  </a:lnTo>
                  <a:lnTo>
                    <a:pt x="6880301" y="657136"/>
                  </a:lnTo>
                  <a:lnTo>
                    <a:pt x="6842353" y="650557"/>
                  </a:lnTo>
                  <a:lnTo>
                    <a:pt x="6816699" y="649287"/>
                  </a:lnTo>
                  <a:lnTo>
                    <a:pt x="6803860" y="649605"/>
                  </a:lnTo>
                  <a:lnTo>
                    <a:pt x="6765645" y="654316"/>
                  </a:lnTo>
                  <a:lnTo>
                    <a:pt x="6728536" y="664591"/>
                  </a:lnTo>
                  <a:lnTo>
                    <a:pt x="6693332" y="680199"/>
                  </a:lnTo>
                  <a:lnTo>
                    <a:pt x="6660794" y="700798"/>
                  </a:lnTo>
                  <a:lnTo>
                    <a:pt x="6631635" y="725944"/>
                  </a:lnTo>
                  <a:lnTo>
                    <a:pt x="6606489" y="755103"/>
                  </a:lnTo>
                  <a:lnTo>
                    <a:pt x="6585890" y="787641"/>
                  </a:lnTo>
                  <a:lnTo>
                    <a:pt x="6570281" y="822845"/>
                  </a:lnTo>
                  <a:lnTo>
                    <a:pt x="6560020" y="859955"/>
                  </a:lnTo>
                  <a:lnTo>
                    <a:pt x="6555295" y="898169"/>
                  </a:lnTo>
                  <a:lnTo>
                    <a:pt x="6554991" y="911009"/>
                  </a:lnTo>
                  <a:lnTo>
                    <a:pt x="6555295" y="923848"/>
                  </a:lnTo>
                  <a:lnTo>
                    <a:pt x="6560020" y="962063"/>
                  </a:lnTo>
                  <a:lnTo>
                    <a:pt x="6570281" y="999185"/>
                  </a:lnTo>
                  <a:lnTo>
                    <a:pt x="6585890" y="1034389"/>
                  </a:lnTo>
                  <a:lnTo>
                    <a:pt x="6606489" y="1066914"/>
                  </a:lnTo>
                  <a:lnTo>
                    <a:pt x="6631635" y="1096073"/>
                  </a:lnTo>
                  <a:lnTo>
                    <a:pt x="6660794" y="1121219"/>
                  </a:lnTo>
                  <a:lnTo>
                    <a:pt x="6693332" y="1141818"/>
                  </a:lnTo>
                  <a:lnTo>
                    <a:pt x="6728536" y="1157427"/>
                  </a:lnTo>
                  <a:lnTo>
                    <a:pt x="6765645" y="1167701"/>
                  </a:lnTo>
                  <a:lnTo>
                    <a:pt x="6803860" y="1172413"/>
                  </a:lnTo>
                  <a:lnTo>
                    <a:pt x="6816699" y="1172730"/>
                  </a:lnTo>
                  <a:lnTo>
                    <a:pt x="6829539" y="1172413"/>
                  </a:lnTo>
                  <a:lnTo>
                    <a:pt x="6867766" y="1167701"/>
                  </a:lnTo>
                  <a:lnTo>
                    <a:pt x="6904876" y="1157427"/>
                  </a:lnTo>
                  <a:lnTo>
                    <a:pt x="6940080" y="1141818"/>
                  </a:lnTo>
                  <a:lnTo>
                    <a:pt x="6972605" y="1121219"/>
                  </a:lnTo>
                  <a:lnTo>
                    <a:pt x="7001764" y="1096073"/>
                  </a:lnTo>
                  <a:lnTo>
                    <a:pt x="7026923" y="1066914"/>
                  </a:lnTo>
                  <a:lnTo>
                    <a:pt x="7047522" y="1034389"/>
                  </a:lnTo>
                  <a:lnTo>
                    <a:pt x="7063118" y="999185"/>
                  </a:lnTo>
                  <a:lnTo>
                    <a:pt x="7073392" y="962063"/>
                  </a:lnTo>
                  <a:lnTo>
                    <a:pt x="7078104" y="923848"/>
                  </a:lnTo>
                  <a:lnTo>
                    <a:pt x="7078421" y="911009"/>
                  </a:lnTo>
                  <a:close/>
                </a:path>
              </a:pathLst>
            </a:custGeom>
            <a:solidFill>
              <a:srgbClr val="2E2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/>
            <p:cNvSpPr/>
            <p:nvPr/>
          </p:nvSpPr>
          <p:spPr>
            <a:xfrm>
              <a:off x="6937680" y="8598471"/>
              <a:ext cx="293370" cy="1880235"/>
            </a:xfrm>
            <a:custGeom>
              <a:avLst/>
              <a:gdLst/>
              <a:ahLst/>
              <a:cxnLst/>
              <a:rect l="l" t="t" r="r" b="b"/>
              <a:pathLst>
                <a:path w="293370" h="1880234">
                  <a:moveTo>
                    <a:pt x="293268" y="1733524"/>
                  </a:moveTo>
                  <a:lnTo>
                    <a:pt x="286956" y="1690954"/>
                  </a:lnTo>
                  <a:lnTo>
                    <a:pt x="268554" y="1652054"/>
                  </a:lnTo>
                  <a:lnTo>
                    <a:pt x="239661" y="1620177"/>
                  </a:lnTo>
                  <a:lnTo>
                    <a:pt x="202742" y="1598053"/>
                  </a:lnTo>
                  <a:lnTo>
                    <a:pt x="161010" y="1587588"/>
                  </a:lnTo>
                  <a:lnTo>
                    <a:pt x="146634" y="1586890"/>
                  </a:lnTo>
                  <a:lnTo>
                    <a:pt x="139433" y="1587068"/>
                  </a:lnTo>
                  <a:lnTo>
                    <a:pt x="97243" y="1595450"/>
                  </a:lnTo>
                  <a:lnTo>
                    <a:pt x="59270" y="1615744"/>
                  </a:lnTo>
                  <a:lnTo>
                    <a:pt x="28854" y="1646161"/>
                  </a:lnTo>
                  <a:lnTo>
                    <a:pt x="8559" y="1684134"/>
                  </a:lnTo>
                  <a:lnTo>
                    <a:pt x="165" y="1726323"/>
                  </a:lnTo>
                  <a:lnTo>
                    <a:pt x="0" y="1733524"/>
                  </a:lnTo>
                  <a:lnTo>
                    <a:pt x="165" y="1740725"/>
                  </a:lnTo>
                  <a:lnTo>
                    <a:pt x="8559" y="1782914"/>
                  </a:lnTo>
                  <a:lnTo>
                    <a:pt x="28854" y="1820887"/>
                  </a:lnTo>
                  <a:lnTo>
                    <a:pt x="59270" y="1851304"/>
                  </a:lnTo>
                  <a:lnTo>
                    <a:pt x="97243" y="1871599"/>
                  </a:lnTo>
                  <a:lnTo>
                    <a:pt x="139433" y="1879981"/>
                  </a:lnTo>
                  <a:lnTo>
                    <a:pt x="146634" y="1880158"/>
                  </a:lnTo>
                  <a:lnTo>
                    <a:pt x="153835" y="1879981"/>
                  </a:lnTo>
                  <a:lnTo>
                    <a:pt x="196024" y="1871599"/>
                  </a:lnTo>
                  <a:lnTo>
                    <a:pt x="233997" y="1851304"/>
                  </a:lnTo>
                  <a:lnTo>
                    <a:pt x="264414" y="1820887"/>
                  </a:lnTo>
                  <a:lnTo>
                    <a:pt x="284695" y="1782914"/>
                  </a:lnTo>
                  <a:lnTo>
                    <a:pt x="293090" y="1740725"/>
                  </a:lnTo>
                  <a:lnTo>
                    <a:pt x="293268" y="1733524"/>
                  </a:lnTo>
                  <a:close/>
                </a:path>
                <a:path w="293370" h="1880234">
                  <a:moveTo>
                    <a:pt x="293268" y="1202639"/>
                  </a:moveTo>
                  <a:lnTo>
                    <a:pt x="286956" y="1160068"/>
                  </a:lnTo>
                  <a:lnTo>
                    <a:pt x="268554" y="1121168"/>
                  </a:lnTo>
                  <a:lnTo>
                    <a:pt x="239661" y="1089279"/>
                  </a:lnTo>
                  <a:lnTo>
                    <a:pt x="202742" y="1067155"/>
                  </a:lnTo>
                  <a:lnTo>
                    <a:pt x="161010" y="1056703"/>
                  </a:lnTo>
                  <a:lnTo>
                    <a:pt x="146634" y="1055992"/>
                  </a:lnTo>
                  <a:lnTo>
                    <a:pt x="139433" y="1056170"/>
                  </a:lnTo>
                  <a:lnTo>
                    <a:pt x="97243" y="1064564"/>
                  </a:lnTo>
                  <a:lnTo>
                    <a:pt x="59270" y="1084859"/>
                  </a:lnTo>
                  <a:lnTo>
                    <a:pt x="28854" y="1115275"/>
                  </a:lnTo>
                  <a:lnTo>
                    <a:pt x="8559" y="1153248"/>
                  </a:lnTo>
                  <a:lnTo>
                    <a:pt x="165" y="1195438"/>
                  </a:lnTo>
                  <a:lnTo>
                    <a:pt x="0" y="1202639"/>
                  </a:lnTo>
                  <a:lnTo>
                    <a:pt x="165" y="1209840"/>
                  </a:lnTo>
                  <a:lnTo>
                    <a:pt x="8559" y="1252029"/>
                  </a:lnTo>
                  <a:lnTo>
                    <a:pt x="28854" y="1290002"/>
                  </a:lnTo>
                  <a:lnTo>
                    <a:pt x="59270" y="1320419"/>
                  </a:lnTo>
                  <a:lnTo>
                    <a:pt x="97243" y="1340700"/>
                  </a:lnTo>
                  <a:lnTo>
                    <a:pt x="139433" y="1349095"/>
                  </a:lnTo>
                  <a:lnTo>
                    <a:pt x="146634" y="1349273"/>
                  </a:lnTo>
                  <a:lnTo>
                    <a:pt x="153835" y="1349095"/>
                  </a:lnTo>
                  <a:lnTo>
                    <a:pt x="196024" y="1340700"/>
                  </a:lnTo>
                  <a:lnTo>
                    <a:pt x="233997" y="1320419"/>
                  </a:lnTo>
                  <a:lnTo>
                    <a:pt x="264414" y="1290002"/>
                  </a:lnTo>
                  <a:lnTo>
                    <a:pt x="284695" y="1252029"/>
                  </a:lnTo>
                  <a:lnTo>
                    <a:pt x="293090" y="1209840"/>
                  </a:lnTo>
                  <a:lnTo>
                    <a:pt x="293268" y="1202639"/>
                  </a:lnTo>
                  <a:close/>
                </a:path>
                <a:path w="293370" h="1880234">
                  <a:moveTo>
                    <a:pt x="293268" y="674738"/>
                  </a:moveTo>
                  <a:lnTo>
                    <a:pt x="286956" y="632167"/>
                  </a:lnTo>
                  <a:lnTo>
                    <a:pt x="268554" y="593267"/>
                  </a:lnTo>
                  <a:lnTo>
                    <a:pt x="239661" y="561390"/>
                  </a:lnTo>
                  <a:lnTo>
                    <a:pt x="202742" y="539267"/>
                  </a:lnTo>
                  <a:lnTo>
                    <a:pt x="161010" y="528802"/>
                  </a:lnTo>
                  <a:lnTo>
                    <a:pt x="146634" y="528104"/>
                  </a:lnTo>
                  <a:lnTo>
                    <a:pt x="139433" y="528281"/>
                  </a:lnTo>
                  <a:lnTo>
                    <a:pt x="97243" y="536663"/>
                  </a:lnTo>
                  <a:lnTo>
                    <a:pt x="59270" y="556958"/>
                  </a:lnTo>
                  <a:lnTo>
                    <a:pt x="28854" y="587375"/>
                  </a:lnTo>
                  <a:lnTo>
                    <a:pt x="8559" y="625348"/>
                  </a:lnTo>
                  <a:lnTo>
                    <a:pt x="165" y="667537"/>
                  </a:lnTo>
                  <a:lnTo>
                    <a:pt x="0" y="674738"/>
                  </a:lnTo>
                  <a:lnTo>
                    <a:pt x="165" y="681939"/>
                  </a:lnTo>
                  <a:lnTo>
                    <a:pt x="8559" y="724128"/>
                  </a:lnTo>
                  <a:lnTo>
                    <a:pt x="28854" y="762101"/>
                  </a:lnTo>
                  <a:lnTo>
                    <a:pt x="59270" y="792518"/>
                  </a:lnTo>
                  <a:lnTo>
                    <a:pt x="97243" y="812812"/>
                  </a:lnTo>
                  <a:lnTo>
                    <a:pt x="139433" y="821207"/>
                  </a:lnTo>
                  <a:lnTo>
                    <a:pt x="146634" y="821372"/>
                  </a:lnTo>
                  <a:lnTo>
                    <a:pt x="153835" y="821207"/>
                  </a:lnTo>
                  <a:lnTo>
                    <a:pt x="196024" y="812812"/>
                  </a:lnTo>
                  <a:lnTo>
                    <a:pt x="233997" y="792518"/>
                  </a:lnTo>
                  <a:lnTo>
                    <a:pt x="264414" y="762101"/>
                  </a:lnTo>
                  <a:lnTo>
                    <a:pt x="284695" y="724128"/>
                  </a:lnTo>
                  <a:lnTo>
                    <a:pt x="293090" y="681939"/>
                  </a:lnTo>
                  <a:lnTo>
                    <a:pt x="293268" y="674738"/>
                  </a:lnTo>
                  <a:close/>
                </a:path>
                <a:path w="293370" h="1880234">
                  <a:moveTo>
                    <a:pt x="293268" y="146634"/>
                  </a:moveTo>
                  <a:lnTo>
                    <a:pt x="286956" y="104076"/>
                  </a:lnTo>
                  <a:lnTo>
                    <a:pt x="268554" y="65176"/>
                  </a:lnTo>
                  <a:lnTo>
                    <a:pt x="239661" y="33286"/>
                  </a:lnTo>
                  <a:lnTo>
                    <a:pt x="202742" y="11163"/>
                  </a:lnTo>
                  <a:lnTo>
                    <a:pt x="161010" y="711"/>
                  </a:lnTo>
                  <a:lnTo>
                    <a:pt x="146634" y="0"/>
                  </a:lnTo>
                  <a:lnTo>
                    <a:pt x="139433" y="177"/>
                  </a:lnTo>
                  <a:lnTo>
                    <a:pt x="97243" y="8572"/>
                  </a:lnTo>
                  <a:lnTo>
                    <a:pt x="59270" y="28867"/>
                  </a:lnTo>
                  <a:lnTo>
                    <a:pt x="28854" y="59283"/>
                  </a:lnTo>
                  <a:lnTo>
                    <a:pt x="8559" y="97243"/>
                  </a:lnTo>
                  <a:lnTo>
                    <a:pt x="165" y="139433"/>
                  </a:lnTo>
                  <a:lnTo>
                    <a:pt x="0" y="146634"/>
                  </a:lnTo>
                  <a:lnTo>
                    <a:pt x="165" y="153847"/>
                  </a:lnTo>
                  <a:lnTo>
                    <a:pt x="8559" y="196037"/>
                  </a:lnTo>
                  <a:lnTo>
                    <a:pt x="28854" y="233997"/>
                  </a:lnTo>
                  <a:lnTo>
                    <a:pt x="59270" y="264414"/>
                  </a:lnTo>
                  <a:lnTo>
                    <a:pt x="97243" y="284708"/>
                  </a:lnTo>
                  <a:lnTo>
                    <a:pt x="139433" y="293103"/>
                  </a:lnTo>
                  <a:lnTo>
                    <a:pt x="146634" y="293281"/>
                  </a:lnTo>
                  <a:lnTo>
                    <a:pt x="153835" y="293103"/>
                  </a:lnTo>
                  <a:lnTo>
                    <a:pt x="196024" y="284708"/>
                  </a:lnTo>
                  <a:lnTo>
                    <a:pt x="233997" y="264414"/>
                  </a:lnTo>
                  <a:lnTo>
                    <a:pt x="264414" y="233997"/>
                  </a:lnTo>
                  <a:lnTo>
                    <a:pt x="284695" y="196037"/>
                  </a:lnTo>
                  <a:lnTo>
                    <a:pt x="293090" y="153847"/>
                  </a:lnTo>
                  <a:lnTo>
                    <a:pt x="293268" y="146634"/>
                  </a:lnTo>
                  <a:close/>
                </a:path>
              </a:pathLst>
            </a:custGeom>
            <a:solidFill>
              <a:srgbClr val="1C7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/>
            <p:cNvSpPr/>
            <p:nvPr/>
          </p:nvSpPr>
          <p:spPr>
            <a:xfrm>
              <a:off x="0" y="9407539"/>
              <a:ext cx="1674495" cy="1280160"/>
            </a:xfrm>
            <a:custGeom>
              <a:avLst/>
              <a:gdLst/>
              <a:ahLst/>
              <a:cxnLst/>
              <a:rect l="l" t="t" r="r" b="b"/>
              <a:pathLst>
                <a:path w="1674495" h="1280159">
                  <a:moveTo>
                    <a:pt x="248829" y="125669"/>
                  </a:moveTo>
                  <a:lnTo>
                    <a:pt x="291699" y="103771"/>
                  </a:lnTo>
                  <a:lnTo>
                    <a:pt x="335102" y="84020"/>
                  </a:lnTo>
                  <a:lnTo>
                    <a:pt x="378963" y="66403"/>
                  </a:lnTo>
                  <a:lnTo>
                    <a:pt x="423221" y="50901"/>
                  </a:lnTo>
                  <a:lnTo>
                    <a:pt x="467812" y="37495"/>
                  </a:lnTo>
                  <a:lnTo>
                    <a:pt x="512674" y="26166"/>
                  </a:lnTo>
                  <a:lnTo>
                    <a:pt x="557745" y="16894"/>
                  </a:lnTo>
                  <a:lnTo>
                    <a:pt x="602962" y="9661"/>
                  </a:lnTo>
                  <a:lnTo>
                    <a:pt x="648261" y="4447"/>
                  </a:lnTo>
                  <a:lnTo>
                    <a:pt x="693582" y="1233"/>
                  </a:lnTo>
                  <a:lnTo>
                    <a:pt x="738862" y="0"/>
                  </a:lnTo>
                  <a:lnTo>
                    <a:pt x="784037" y="728"/>
                  </a:lnTo>
                  <a:lnTo>
                    <a:pt x="829045" y="3398"/>
                  </a:lnTo>
                  <a:lnTo>
                    <a:pt x="873824" y="7992"/>
                  </a:lnTo>
                  <a:lnTo>
                    <a:pt x="918311" y="14490"/>
                  </a:lnTo>
                  <a:lnTo>
                    <a:pt x="962444" y="22873"/>
                  </a:lnTo>
                  <a:lnTo>
                    <a:pt x="1006161" y="33121"/>
                  </a:lnTo>
                  <a:lnTo>
                    <a:pt x="1049397" y="45216"/>
                  </a:lnTo>
                  <a:lnTo>
                    <a:pt x="1092092" y="59138"/>
                  </a:lnTo>
                  <a:lnTo>
                    <a:pt x="1134183" y="74868"/>
                  </a:lnTo>
                  <a:lnTo>
                    <a:pt x="1175606" y="92387"/>
                  </a:lnTo>
                  <a:lnTo>
                    <a:pt x="1216300" y="111675"/>
                  </a:lnTo>
                  <a:lnTo>
                    <a:pt x="1256202" y="132714"/>
                  </a:lnTo>
                  <a:lnTo>
                    <a:pt x="1295250" y="155485"/>
                  </a:lnTo>
                  <a:lnTo>
                    <a:pt x="1333380" y="179967"/>
                  </a:lnTo>
                  <a:lnTo>
                    <a:pt x="1370531" y="206142"/>
                  </a:lnTo>
                  <a:lnTo>
                    <a:pt x="1406639" y="233991"/>
                  </a:lnTo>
                  <a:lnTo>
                    <a:pt x="1441643" y="263495"/>
                  </a:lnTo>
                  <a:lnTo>
                    <a:pt x="1475480" y="294634"/>
                  </a:lnTo>
                  <a:lnTo>
                    <a:pt x="1508087" y="327389"/>
                  </a:lnTo>
                  <a:lnTo>
                    <a:pt x="1539401" y="361741"/>
                  </a:lnTo>
                  <a:lnTo>
                    <a:pt x="1569361" y="397671"/>
                  </a:lnTo>
                  <a:lnTo>
                    <a:pt x="1597903" y="435159"/>
                  </a:lnTo>
                  <a:lnTo>
                    <a:pt x="1624966" y="474187"/>
                  </a:lnTo>
                  <a:lnTo>
                    <a:pt x="1650486" y="514735"/>
                  </a:lnTo>
                  <a:lnTo>
                    <a:pt x="1674401" y="556784"/>
                  </a:lnTo>
                  <a:lnTo>
                    <a:pt x="334061" y="1280053"/>
                  </a:lnTo>
                  <a:lnTo>
                    <a:pt x="0" y="1280053"/>
                  </a:lnTo>
                  <a:lnTo>
                    <a:pt x="0" y="312380"/>
                  </a:lnTo>
                  <a:lnTo>
                    <a:pt x="20679" y="291654"/>
                  </a:lnTo>
                  <a:lnTo>
                    <a:pt x="54810" y="260358"/>
                  </a:lnTo>
                  <a:lnTo>
                    <a:pt x="90522" y="230430"/>
                  </a:lnTo>
                  <a:lnTo>
                    <a:pt x="127798" y="201935"/>
                  </a:lnTo>
                  <a:lnTo>
                    <a:pt x="166618" y="174936"/>
                  </a:lnTo>
                  <a:lnTo>
                    <a:pt x="206964" y="149495"/>
                  </a:lnTo>
                  <a:lnTo>
                    <a:pt x="248829" y="125669"/>
                  </a:lnTo>
                  <a:close/>
                </a:path>
              </a:pathLst>
            </a:custGeom>
            <a:solidFill>
              <a:srgbClr val="2E2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/>
            <p:cNvSpPr/>
            <p:nvPr/>
          </p:nvSpPr>
          <p:spPr>
            <a:xfrm>
              <a:off x="0" y="9037099"/>
              <a:ext cx="377190" cy="755650"/>
            </a:xfrm>
            <a:custGeom>
              <a:avLst/>
              <a:gdLst/>
              <a:ahLst/>
              <a:cxnLst/>
              <a:rect l="l" t="t" r="r" b="b"/>
              <a:pathLst>
                <a:path w="377190" h="755650">
                  <a:moveTo>
                    <a:pt x="0" y="755330"/>
                  </a:moveTo>
                  <a:lnTo>
                    <a:pt x="0" y="546952"/>
                  </a:lnTo>
                  <a:lnTo>
                    <a:pt x="44653" y="540901"/>
                  </a:lnTo>
                  <a:lnTo>
                    <a:pt x="85125" y="523735"/>
                  </a:lnTo>
                  <a:lnTo>
                    <a:pt x="119482" y="497147"/>
                  </a:lnTo>
                  <a:lnTo>
                    <a:pt x="146070" y="462790"/>
                  </a:lnTo>
                  <a:lnTo>
                    <a:pt x="163236" y="422318"/>
                  </a:lnTo>
                  <a:lnTo>
                    <a:pt x="169325" y="377384"/>
                  </a:lnTo>
                  <a:lnTo>
                    <a:pt x="163275" y="332450"/>
                  </a:lnTo>
                  <a:lnTo>
                    <a:pt x="146195" y="291977"/>
                  </a:lnTo>
                  <a:lnTo>
                    <a:pt x="119693" y="257620"/>
                  </a:lnTo>
                  <a:lnTo>
                    <a:pt x="85375" y="231032"/>
                  </a:lnTo>
                  <a:lnTo>
                    <a:pt x="44848" y="213867"/>
                  </a:lnTo>
                  <a:lnTo>
                    <a:pt x="0" y="207815"/>
                  </a:lnTo>
                  <a:lnTo>
                    <a:pt x="0" y="0"/>
                  </a:lnTo>
                  <a:lnTo>
                    <a:pt x="47044" y="2933"/>
                  </a:lnTo>
                  <a:lnTo>
                    <a:pt x="92620" y="11546"/>
                  </a:lnTo>
                  <a:lnTo>
                    <a:pt x="136091" y="25464"/>
                  </a:lnTo>
                  <a:lnTo>
                    <a:pt x="177104" y="44326"/>
                  </a:lnTo>
                  <a:lnTo>
                    <a:pt x="215303" y="67774"/>
                  </a:lnTo>
                  <a:lnTo>
                    <a:pt x="250336" y="95449"/>
                  </a:lnTo>
                  <a:lnTo>
                    <a:pt x="281847" y="126992"/>
                  </a:lnTo>
                  <a:lnTo>
                    <a:pt x="309482" y="162045"/>
                  </a:lnTo>
                  <a:lnTo>
                    <a:pt x="332887" y="200247"/>
                  </a:lnTo>
                  <a:lnTo>
                    <a:pt x="351708" y="241242"/>
                  </a:lnTo>
                  <a:lnTo>
                    <a:pt x="365590" y="284668"/>
                  </a:lnTo>
                  <a:lnTo>
                    <a:pt x="374179" y="330169"/>
                  </a:lnTo>
                  <a:lnTo>
                    <a:pt x="377120" y="377384"/>
                  </a:lnTo>
                  <a:lnTo>
                    <a:pt x="374289" y="424719"/>
                  </a:lnTo>
                  <a:lnTo>
                    <a:pt x="365775" y="470321"/>
                  </a:lnTo>
                  <a:lnTo>
                    <a:pt x="351938" y="513832"/>
                  </a:lnTo>
                  <a:lnTo>
                    <a:pt x="333135" y="554896"/>
                  </a:lnTo>
                  <a:lnTo>
                    <a:pt x="309727" y="593154"/>
                  </a:lnTo>
                  <a:lnTo>
                    <a:pt x="282072" y="628249"/>
                  </a:lnTo>
                  <a:lnTo>
                    <a:pt x="250529" y="659825"/>
                  </a:lnTo>
                  <a:lnTo>
                    <a:pt x="215457" y="687523"/>
                  </a:lnTo>
                  <a:lnTo>
                    <a:pt x="177214" y="710987"/>
                  </a:lnTo>
                  <a:lnTo>
                    <a:pt x="136160" y="729858"/>
                  </a:lnTo>
                  <a:lnTo>
                    <a:pt x="92653" y="743781"/>
                  </a:lnTo>
                  <a:lnTo>
                    <a:pt x="47053" y="752396"/>
                  </a:lnTo>
                  <a:lnTo>
                    <a:pt x="0" y="755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0889" y="9229193"/>
              <a:ext cx="2569590" cy="856530"/>
            </a:xfrm>
            <a:prstGeom prst="rect">
              <a:avLst/>
            </a:prstGeom>
          </p:spPr>
        </p:pic>
        <p:pic>
          <p:nvPicPr>
            <p:cNvPr id="10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494" y="5697149"/>
              <a:ext cx="2210325" cy="2013135"/>
            </a:xfrm>
            <a:prstGeom prst="rect">
              <a:avLst/>
            </a:prstGeom>
          </p:spPr>
        </p:pic>
        <p:sp>
          <p:nvSpPr>
            <p:cNvPr id="11" name="object 14"/>
            <p:cNvSpPr/>
            <p:nvPr/>
          </p:nvSpPr>
          <p:spPr>
            <a:xfrm>
              <a:off x="468718" y="8256053"/>
              <a:ext cx="1056640" cy="923290"/>
            </a:xfrm>
            <a:custGeom>
              <a:avLst/>
              <a:gdLst/>
              <a:ahLst/>
              <a:cxnLst/>
              <a:rect l="l" t="t" r="r" b="b"/>
              <a:pathLst>
                <a:path w="1056640" h="923290">
                  <a:moveTo>
                    <a:pt x="1056386" y="458292"/>
                  </a:moveTo>
                  <a:lnTo>
                    <a:pt x="1054201" y="453910"/>
                  </a:lnTo>
                  <a:lnTo>
                    <a:pt x="1050175" y="451358"/>
                  </a:lnTo>
                  <a:lnTo>
                    <a:pt x="1041781" y="445300"/>
                  </a:lnTo>
                  <a:lnTo>
                    <a:pt x="1041781" y="463029"/>
                  </a:lnTo>
                  <a:lnTo>
                    <a:pt x="421017" y="908558"/>
                  </a:lnTo>
                  <a:lnTo>
                    <a:pt x="421119" y="777900"/>
                  </a:lnTo>
                  <a:lnTo>
                    <a:pt x="844600" y="473976"/>
                  </a:lnTo>
                  <a:lnTo>
                    <a:pt x="848245" y="471055"/>
                  </a:lnTo>
                  <a:lnTo>
                    <a:pt x="850811" y="466686"/>
                  </a:lnTo>
                  <a:lnTo>
                    <a:pt x="850811" y="457555"/>
                  </a:lnTo>
                  <a:lnTo>
                    <a:pt x="848614" y="453186"/>
                  </a:lnTo>
                  <a:lnTo>
                    <a:pt x="844600" y="450621"/>
                  </a:lnTo>
                  <a:lnTo>
                    <a:pt x="836206" y="444563"/>
                  </a:lnTo>
                  <a:lnTo>
                    <a:pt x="836206" y="462305"/>
                  </a:lnTo>
                  <a:lnTo>
                    <a:pt x="421132" y="760196"/>
                  </a:lnTo>
                  <a:lnTo>
                    <a:pt x="421246" y="619201"/>
                  </a:lnTo>
                  <a:lnTo>
                    <a:pt x="639749" y="462305"/>
                  </a:lnTo>
                  <a:lnTo>
                    <a:pt x="421513" y="304800"/>
                  </a:lnTo>
                  <a:lnTo>
                    <a:pt x="421627" y="163131"/>
                  </a:lnTo>
                  <a:lnTo>
                    <a:pt x="836206" y="462305"/>
                  </a:lnTo>
                  <a:lnTo>
                    <a:pt x="836206" y="444563"/>
                  </a:lnTo>
                  <a:lnTo>
                    <a:pt x="421640" y="145224"/>
                  </a:lnTo>
                  <a:lnTo>
                    <a:pt x="421754" y="15328"/>
                  </a:lnTo>
                  <a:lnTo>
                    <a:pt x="1041781" y="463029"/>
                  </a:lnTo>
                  <a:lnTo>
                    <a:pt x="1041781" y="445300"/>
                  </a:lnTo>
                  <a:lnTo>
                    <a:pt x="446671" y="15328"/>
                  </a:lnTo>
                  <a:lnTo>
                    <a:pt x="427964" y="1828"/>
                  </a:lnTo>
                  <a:lnTo>
                    <a:pt x="424675" y="723"/>
                  </a:lnTo>
                  <a:lnTo>
                    <a:pt x="419557" y="723"/>
                  </a:lnTo>
                  <a:lnTo>
                    <a:pt x="407035" y="134683"/>
                  </a:lnTo>
                  <a:lnTo>
                    <a:pt x="407022" y="152590"/>
                  </a:lnTo>
                  <a:lnTo>
                    <a:pt x="406908" y="294271"/>
                  </a:lnTo>
                  <a:lnTo>
                    <a:pt x="406641" y="294081"/>
                  </a:lnTo>
                  <a:lnTo>
                    <a:pt x="406641" y="629704"/>
                  </a:lnTo>
                  <a:lnTo>
                    <a:pt x="406527" y="770686"/>
                  </a:lnTo>
                  <a:lnTo>
                    <a:pt x="215442" y="907821"/>
                  </a:lnTo>
                  <a:lnTo>
                    <a:pt x="215493" y="766953"/>
                  </a:lnTo>
                  <a:lnTo>
                    <a:pt x="406641" y="629704"/>
                  </a:lnTo>
                  <a:lnTo>
                    <a:pt x="406641" y="294081"/>
                  </a:lnTo>
                  <a:lnTo>
                    <a:pt x="215747" y="156286"/>
                  </a:lnTo>
                  <a:lnTo>
                    <a:pt x="215811" y="14592"/>
                  </a:lnTo>
                  <a:lnTo>
                    <a:pt x="407022" y="152590"/>
                  </a:lnTo>
                  <a:lnTo>
                    <a:pt x="407022" y="134683"/>
                  </a:lnTo>
                  <a:lnTo>
                    <a:pt x="240741" y="14592"/>
                  </a:lnTo>
                  <a:lnTo>
                    <a:pt x="222008" y="1092"/>
                  </a:lnTo>
                  <a:lnTo>
                    <a:pt x="219087" y="0"/>
                  </a:lnTo>
                  <a:lnTo>
                    <a:pt x="213614" y="0"/>
                  </a:lnTo>
                  <a:lnTo>
                    <a:pt x="201129" y="145745"/>
                  </a:lnTo>
                  <a:lnTo>
                    <a:pt x="736" y="1092"/>
                  </a:lnTo>
                  <a:lnTo>
                    <a:pt x="0" y="921689"/>
                  </a:lnTo>
                  <a:lnTo>
                    <a:pt x="200888" y="777443"/>
                  </a:lnTo>
                  <a:lnTo>
                    <a:pt x="200837" y="913295"/>
                  </a:lnTo>
                  <a:lnTo>
                    <a:pt x="203758" y="918400"/>
                  </a:lnTo>
                  <a:lnTo>
                    <a:pt x="211061" y="922058"/>
                  </a:lnTo>
                  <a:lnTo>
                    <a:pt x="213245" y="922413"/>
                  </a:lnTo>
                  <a:lnTo>
                    <a:pt x="218363" y="922413"/>
                  </a:lnTo>
                  <a:lnTo>
                    <a:pt x="221284" y="921321"/>
                  </a:lnTo>
                  <a:lnTo>
                    <a:pt x="240093" y="907821"/>
                  </a:lnTo>
                  <a:lnTo>
                    <a:pt x="406514" y="788390"/>
                  </a:lnTo>
                  <a:lnTo>
                    <a:pt x="406412" y="914031"/>
                  </a:lnTo>
                  <a:lnTo>
                    <a:pt x="409333" y="919137"/>
                  </a:lnTo>
                  <a:lnTo>
                    <a:pt x="416636" y="922782"/>
                  </a:lnTo>
                  <a:lnTo>
                    <a:pt x="418833" y="923150"/>
                  </a:lnTo>
                  <a:lnTo>
                    <a:pt x="423938" y="923150"/>
                  </a:lnTo>
                  <a:lnTo>
                    <a:pt x="1050175" y="474713"/>
                  </a:lnTo>
                  <a:lnTo>
                    <a:pt x="1056386" y="467410"/>
                  </a:lnTo>
                  <a:lnTo>
                    <a:pt x="1056386" y="458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9505" y="724317"/>
            <a:ext cx="57058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Guide des inscriptions sportives municipales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Je ne  possède pas un espace citoyen.</a:t>
            </a:r>
            <a:endParaRPr lang="fr-FR" sz="1600" dirty="0" smtClean="0"/>
          </a:p>
          <a:p>
            <a:r>
              <a:rPr lang="fr-FR" sz="1600" dirty="0" smtClean="0">
                <a:solidFill>
                  <a:srgbClr val="FF0000"/>
                </a:solidFill>
              </a:rPr>
              <a:t>Je souhaite m’ inscrire moi et/ou des membres de ma famille à</a:t>
            </a: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dirty="0" smtClean="0"/>
              <a:t>-L’Ecole </a:t>
            </a:r>
            <a:r>
              <a:rPr lang="fr-FR" sz="1600" dirty="0"/>
              <a:t>Municipale des </a:t>
            </a:r>
            <a:r>
              <a:rPr lang="fr-FR" sz="1600" dirty="0" smtClean="0"/>
              <a:t>Sports (</a:t>
            </a:r>
            <a:r>
              <a:rPr lang="fr-FR" sz="1600" dirty="0"/>
              <a:t>de 4 ans à </a:t>
            </a:r>
            <a:r>
              <a:rPr lang="fr-FR" sz="1600" dirty="0" smtClean="0"/>
              <a:t>14 ans):</a:t>
            </a:r>
          </a:p>
          <a:p>
            <a:r>
              <a:rPr lang="fr-FR" sz="1600" dirty="0" smtClean="0"/>
              <a:t>-L’activité </a:t>
            </a:r>
            <a:r>
              <a:rPr lang="fr-FR" sz="1600" dirty="0"/>
              <a:t>bébés nageurs </a:t>
            </a:r>
            <a:r>
              <a:rPr lang="fr-FR" sz="1600" dirty="0" smtClean="0"/>
              <a:t>(nés entre 2020 et 2022)</a:t>
            </a:r>
            <a:endParaRPr lang="fr-FR" sz="1600" dirty="0"/>
          </a:p>
          <a:p>
            <a:r>
              <a:rPr lang="fr-FR" sz="1600" dirty="0" smtClean="0"/>
              <a:t>-Les </a:t>
            </a:r>
            <a:r>
              <a:rPr lang="fr-FR" sz="1600" dirty="0"/>
              <a:t>cours et activités pour les </a:t>
            </a:r>
            <a:r>
              <a:rPr lang="fr-FR" sz="1600" dirty="0" smtClean="0"/>
              <a:t>adultes.</a:t>
            </a:r>
            <a:endParaRPr lang="fr-FR" sz="1600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29691" y="5017647"/>
            <a:ext cx="246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 démarches en ligne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461314" y="12817"/>
            <a:ext cx="47306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SOMMAIRE</a:t>
            </a:r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smtClean="0"/>
              <a:t>Je crée mon espace p.</a:t>
            </a:r>
            <a:r>
              <a:rPr lang="fr-FR" dirty="0">
                <a:sym typeface="Wingdings" panose="05000000000000000000" pitchFamily="2" charset="2"/>
              </a:rPr>
              <a:t>1</a:t>
            </a:r>
            <a:r>
              <a:rPr lang="fr-FR" dirty="0" smtClean="0">
                <a:sym typeface="Wingdings" panose="05000000000000000000" pitchFamily="2" charset="2"/>
              </a:rPr>
              <a:t> à 8</a:t>
            </a:r>
            <a:endParaRPr lang="fr-FR" dirty="0" smtClean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smtClean="0"/>
              <a:t>Je crée mon entourage /ma famille p.</a:t>
            </a:r>
            <a:r>
              <a:rPr lang="fr-FR" dirty="0">
                <a:sym typeface="Wingdings" panose="05000000000000000000" pitchFamily="2" charset="2"/>
              </a:rPr>
              <a:t>9</a:t>
            </a:r>
            <a:r>
              <a:rPr lang="fr-FR" dirty="0" smtClean="0">
                <a:sym typeface="Wingdings" panose="05000000000000000000" pitchFamily="2" charset="2"/>
              </a:rPr>
              <a:t> à 20</a:t>
            </a:r>
            <a:endParaRPr lang="fr-FR" dirty="0" smtClean="0"/>
          </a:p>
          <a:p>
            <a:pPr marL="342900" indent="-342900">
              <a:buAutoNum type="arabicParenR"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342900" indent="-342900">
              <a:buAutoNum type="arabicParenR"/>
            </a:pPr>
            <a:endParaRPr lang="fr-FR" dirty="0" smtClean="0"/>
          </a:p>
          <a:p>
            <a:r>
              <a:rPr lang="fr-FR" dirty="0" smtClean="0"/>
              <a:t>3)   Je m’inscris au cours ou activité p.20 à 26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4)   Validation</a:t>
            </a:r>
          </a:p>
          <a:p>
            <a:pPr marL="342900" indent="-342900">
              <a:buAutoNum type="arabicParenR"/>
            </a:pPr>
            <a:endParaRPr lang="fr-FR" dirty="0"/>
          </a:p>
          <a:p>
            <a:endParaRPr lang="fr-FR" dirty="0"/>
          </a:p>
        </p:txBody>
      </p:sp>
      <p:sp>
        <p:nvSpPr>
          <p:cNvPr id="16" name="Accolade ouvrante 15"/>
          <p:cNvSpPr/>
          <p:nvPr/>
        </p:nvSpPr>
        <p:spPr>
          <a:xfrm>
            <a:off x="6728187" y="582658"/>
            <a:ext cx="457200" cy="531845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5315855" y="3078230"/>
            <a:ext cx="223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Nouvelles inscriptions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541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0" y="1405467"/>
            <a:ext cx="10518258" cy="4571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2733" y="3951450"/>
            <a:ext cx="1794934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74681" y="5410200"/>
            <a:ext cx="502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Retourner à l’accueil et déconnectez-vous</a:t>
            </a:r>
            <a:endParaRPr lang="fr-FR" dirty="0"/>
          </a:p>
          <a:p>
            <a:r>
              <a:rPr lang="fr-FR" dirty="0" smtClean="0"/>
              <a:t>Vous recevrez un mail d’activation de votre compte.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10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818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8" y="417451"/>
            <a:ext cx="5116309" cy="58124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4" y="252932"/>
            <a:ext cx="3992099" cy="6048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903" y="1475583"/>
            <a:ext cx="2053243" cy="207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79403" y="2419202"/>
            <a:ext cx="665018" cy="1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639102" y="2197198"/>
            <a:ext cx="559724" cy="182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Virage 6"/>
          <p:cNvSpPr/>
          <p:nvPr/>
        </p:nvSpPr>
        <p:spPr>
          <a:xfrm rot="10800000">
            <a:off x="10091651" y="378229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Virage 7"/>
          <p:cNvSpPr/>
          <p:nvPr/>
        </p:nvSpPr>
        <p:spPr>
          <a:xfrm rot="10800000">
            <a:off x="4955217" y="273904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80807" y="3672732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Cliquer sur le lien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11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718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" y="636121"/>
            <a:ext cx="11179838" cy="5643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3481" y="3142408"/>
            <a:ext cx="1030778" cy="906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584575" y="2676699"/>
            <a:ext cx="374072" cy="13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Virage 4"/>
          <p:cNvSpPr/>
          <p:nvPr/>
        </p:nvSpPr>
        <p:spPr>
          <a:xfrm rot="16200000">
            <a:off x="2126492" y="4406108"/>
            <a:ext cx="703202" cy="7463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12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367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7" y="379193"/>
            <a:ext cx="9545089" cy="5979177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3433157" y="3823855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9701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2" y="313430"/>
            <a:ext cx="8142374" cy="6381430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8963056" y="557772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14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7238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07" y="710775"/>
            <a:ext cx="8888716" cy="5195763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2810117" y="2261060"/>
            <a:ext cx="406754" cy="7857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16871" y="265391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Remplir le deuxième parent(non obligatoire)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15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4016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98" y="146087"/>
            <a:ext cx="8331497" cy="58723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26544" y="2560613"/>
            <a:ext cx="20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Remplir les civilités </a:t>
            </a:r>
            <a:endParaRPr lang="fr-FR" dirty="0"/>
          </a:p>
        </p:txBody>
      </p:sp>
      <p:sp>
        <p:nvSpPr>
          <p:cNvPr id="6" name="Virage 5"/>
          <p:cNvSpPr/>
          <p:nvPr/>
        </p:nvSpPr>
        <p:spPr>
          <a:xfrm rot="10800000">
            <a:off x="8196349" y="2310939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16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6191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02" y="121938"/>
            <a:ext cx="8883535" cy="6170797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3142627" y="4877493"/>
            <a:ext cx="605997" cy="652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61014" y="5081447"/>
            <a:ext cx="167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Ajouter vos enfants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171412" y="3217026"/>
            <a:ext cx="199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Remplir leur civilité</a:t>
            </a:r>
            <a:endParaRPr lang="fr-FR" dirty="0"/>
          </a:p>
        </p:txBody>
      </p:sp>
      <p:sp>
        <p:nvSpPr>
          <p:cNvPr id="6" name="Virage 5"/>
          <p:cNvSpPr/>
          <p:nvPr/>
        </p:nvSpPr>
        <p:spPr>
          <a:xfrm rot="10800000">
            <a:off x="9052560" y="166254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17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0302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63" y="911217"/>
            <a:ext cx="9716698" cy="5010679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rot="10800000">
            <a:off x="9461130" y="4821382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avec flèche vers la gauche 4"/>
          <p:cNvSpPr/>
          <p:nvPr/>
        </p:nvSpPr>
        <p:spPr>
          <a:xfrm>
            <a:off x="8546730" y="3325090"/>
            <a:ext cx="1728216" cy="914400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18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042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32" y="792191"/>
            <a:ext cx="8867245" cy="5683304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10102869" y="1421477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19</a:t>
            </a:r>
            <a:endParaRPr lang="fr-FR" sz="1000" dirty="0"/>
          </a:p>
        </p:txBody>
      </p:sp>
      <p:sp>
        <p:nvSpPr>
          <p:cNvPr id="5" name="Rectangle 4"/>
          <p:cNvSpPr/>
          <p:nvPr/>
        </p:nvSpPr>
        <p:spPr>
          <a:xfrm>
            <a:off x="3665913" y="4347556"/>
            <a:ext cx="789709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665913" y="3374967"/>
            <a:ext cx="789709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65913" y="4239491"/>
            <a:ext cx="673331" cy="108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665913" y="3782291"/>
            <a:ext cx="523702" cy="8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10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5" y="1388963"/>
            <a:ext cx="10743065" cy="39444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33305" y="167951"/>
            <a:ext cx="44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LE SITE DE VILLE </a:t>
            </a:r>
            <a:r>
              <a:rPr lang="fr-FR" dirty="0" smtClean="0">
                <a:hlinkClick r:id="rId3"/>
              </a:rPr>
              <a:t>WWW.CARQUEFOU.FR</a:t>
            </a:r>
            <a:endParaRPr lang="fr-FR" dirty="0" smtClean="0"/>
          </a:p>
          <a:p>
            <a:r>
              <a:rPr lang="fr-FR" dirty="0" smtClean="0"/>
              <a:t>ETAPE CREATION DE VOTRE ESPACE</a:t>
            </a:r>
            <a:endParaRPr lang="fr-FR" dirty="0"/>
          </a:p>
        </p:txBody>
      </p:sp>
      <p:sp>
        <p:nvSpPr>
          <p:cNvPr id="6" name="Virage 5"/>
          <p:cNvSpPr/>
          <p:nvPr/>
        </p:nvSpPr>
        <p:spPr>
          <a:xfrm>
            <a:off x="1024467" y="2926995"/>
            <a:ext cx="992999" cy="12386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2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1240830" y="375198"/>
            <a:ext cx="182569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Etape 1</a:t>
            </a:r>
          </a:p>
        </p:txBody>
      </p:sp>
    </p:spTree>
    <p:extLst>
      <p:ext uri="{BB962C8B-B14F-4D97-AF65-F5344CB8AC3E}">
        <p14:creationId xmlns:p14="http://schemas.microsoft.com/office/powerpoint/2010/main" val="175461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157942"/>
            <a:ext cx="5685905" cy="6575367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4937760" y="4488873"/>
            <a:ext cx="631767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35" y="157943"/>
            <a:ext cx="6201293" cy="6575366"/>
          </a:xfrm>
          <a:prstGeom prst="rect">
            <a:avLst/>
          </a:prstGeom>
        </p:spPr>
      </p:pic>
      <p:sp>
        <p:nvSpPr>
          <p:cNvPr id="6" name="Virage 5"/>
          <p:cNvSpPr/>
          <p:nvPr/>
        </p:nvSpPr>
        <p:spPr>
          <a:xfrm rot="16200000">
            <a:off x="7176655" y="2463338"/>
            <a:ext cx="631767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579628" y="6390409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20</a:t>
            </a:r>
            <a:endParaRPr lang="fr-FR" sz="1000" dirty="0"/>
          </a:p>
        </p:txBody>
      </p:sp>
      <p:sp>
        <p:nvSpPr>
          <p:cNvPr id="7" name="ZoneTexte 6"/>
          <p:cNvSpPr txBox="1"/>
          <p:nvPr/>
        </p:nvSpPr>
        <p:spPr>
          <a:xfrm>
            <a:off x="3960945" y="6285479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 de l’étape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32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2" y="282633"/>
            <a:ext cx="10715845" cy="6151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9869" y="2477192"/>
            <a:ext cx="914400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Virage 3"/>
          <p:cNvSpPr/>
          <p:nvPr/>
        </p:nvSpPr>
        <p:spPr>
          <a:xfrm rot="16200000">
            <a:off x="6006051" y="5026540"/>
            <a:ext cx="682809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98668" y="5460880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Ecole Municipale des Sports :</a:t>
            </a:r>
          </a:p>
          <a:p>
            <a:r>
              <a:rPr lang="fr-FR" sz="1000" dirty="0" smtClean="0"/>
              <a:t>Ecole de natation, jardin aquatique Multi sports</a:t>
            </a:r>
            <a:endParaRPr lang="fr-FR" sz="1000" dirty="0"/>
          </a:p>
        </p:txBody>
      </p:sp>
      <p:sp>
        <p:nvSpPr>
          <p:cNvPr id="6" name="Virage 5"/>
          <p:cNvSpPr/>
          <p:nvPr/>
        </p:nvSpPr>
        <p:spPr>
          <a:xfrm rot="5400000">
            <a:off x="6158756" y="3653025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46483" y="3434236"/>
            <a:ext cx="2307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Cours et activités adultes, bébés nageurs</a:t>
            </a:r>
            <a:endParaRPr lang="fr-FR" sz="1000" dirty="0"/>
          </a:p>
        </p:txBody>
      </p:sp>
      <p:sp>
        <p:nvSpPr>
          <p:cNvPr id="8" name="Ellipse 7"/>
          <p:cNvSpPr/>
          <p:nvPr/>
        </p:nvSpPr>
        <p:spPr>
          <a:xfrm>
            <a:off x="11579628" y="6390409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21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6927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618976"/>
            <a:ext cx="11246908" cy="6114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8852" y="2701636"/>
            <a:ext cx="1039092" cy="79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955280" y="4089862"/>
            <a:ext cx="277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Sélectionner</a:t>
            </a:r>
          </a:p>
          <a:p>
            <a:r>
              <a:rPr lang="fr-FR" dirty="0" smtClean="0"/>
              <a:t> le cours ou l’activité choisi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1579628" y="6390409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22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1790472" y="4637705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07428" y="5748308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88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455921"/>
            <a:ext cx="11762846" cy="5771312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11305310" y="4006735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579628" y="6390409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23</a:t>
            </a:r>
            <a:endParaRPr lang="fr-FR" sz="1000" dirty="0"/>
          </a:p>
        </p:txBody>
      </p:sp>
      <p:sp>
        <p:nvSpPr>
          <p:cNvPr id="5" name="Rectangle 4"/>
          <p:cNvSpPr/>
          <p:nvPr/>
        </p:nvSpPr>
        <p:spPr>
          <a:xfrm>
            <a:off x="2578937" y="2978644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193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174568"/>
            <a:ext cx="5877097" cy="65474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05706" y="2455176"/>
            <a:ext cx="218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Choisir le créneau et le mode de paiement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50443" y="3094054"/>
            <a:ext cx="1444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paiement n’aura lieu </a:t>
            </a:r>
          </a:p>
          <a:p>
            <a:pPr algn="ctr"/>
            <a:r>
              <a:rPr lang="fr-FR" dirty="0" smtClean="0"/>
              <a:t>qu’après le premier cours</a:t>
            </a:r>
            <a:endParaRPr lang="fr-FR" dirty="0"/>
          </a:p>
        </p:txBody>
      </p:sp>
      <p:sp>
        <p:nvSpPr>
          <p:cNvPr id="5" name="Virage 4"/>
          <p:cNvSpPr/>
          <p:nvPr/>
        </p:nvSpPr>
        <p:spPr>
          <a:xfrm rot="10800000">
            <a:off x="5087148" y="1397785"/>
            <a:ext cx="458459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Virage 5"/>
          <p:cNvSpPr/>
          <p:nvPr/>
        </p:nvSpPr>
        <p:spPr>
          <a:xfrm rot="10800000">
            <a:off x="5129218" y="5322913"/>
            <a:ext cx="458459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25" y="174569"/>
            <a:ext cx="6056806" cy="6547435"/>
          </a:xfrm>
          <a:prstGeom prst="rect">
            <a:avLst/>
          </a:prstGeom>
        </p:spPr>
      </p:pic>
      <p:sp>
        <p:nvSpPr>
          <p:cNvPr id="8" name="Virage 7"/>
          <p:cNvSpPr/>
          <p:nvPr/>
        </p:nvSpPr>
        <p:spPr>
          <a:xfrm rot="10800000">
            <a:off x="11611870" y="2101378"/>
            <a:ext cx="183058" cy="95300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7581" y="856212"/>
            <a:ext cx="245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récapitulatif s’affiche</a:t>
            </a:r>
          </a:p>
        </p:txBody>
      </p:sp>
      <p:sp>
        <p:nvSpPr>
          <p:cNvPr id="10" name="Ellipse 9"/>
          <p:cNvSpPr/>
          <p:nvPr/>
        </p:nvSpPr>
        <p:spPr>
          <a:xfrm>
            <a:off x="11579628" y="6390409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24</a:t>
            </a:r>
            <a:endParaRPr lang="fr-FR" sz="1000" dirty="0"/>
          </a:p>
        </p:txBody>
      </p:sp>
      <p:sp>
        <p:nvSpPr>
          <p:cNvPr id="11" name="Rectangle 10"/>
          <p:cNvSpPr/>
          <p:nvPr/>
        </p:nvSpPr>
        <p:spPr>
          <a:xfrm>
            <a:off x="897974" y="757723"/>
            <a:ext cx="470888" cy="16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71396" y="1516699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90472" y="4637705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993063" y="4736193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655773" y="4357545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08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334784"/>
            <a:ext cx="11407775" cy="5968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5618" y="77185"/>
            <a:ext cx="240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récapitulatif s’affiche</a:t>
            </a:r>
          </a:p>
        </p:txBody>
      </p:sp>
      <p:sp>
        <p:nvSpPr>
          <p:cNvPr id="4" name="Virage 3"/>
          <p:cNvSpPr/>
          <p:nvPr/>
        </p:nvSpPr>
        <p:spPr>
          <a:xfrm rot="10800000">
            <a:off x="10873047" y="223612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579628" y="6390409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25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2759627" y="1565978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431646" y="4177767"/>
            <a:ext cx="470888" cy="9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521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4" y="1029186"/>
            <a:ext cx="11232745" cy="5375914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10232967" y="169579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9981" y="93032"/>
            <a:ext cx="7102703" cy="65915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b="1" spc="-25" dirty="0">
                <a:solidFill>
                  <a:srgbClr val="0070C0"/>
                </a:solidFill>
                <a:cs typeface="Calibri"/>
              </a:rPr>
              <a:t>Votre</a:t>
            </a:r>
            <a:r>
              <a:rPr lang="fr-FR" b="1" spc="10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0070C0"/>
                </a:solidFill>
                <a:cs typeface="Calibri"/>
              </a:rPr>
              <a:t>inscription</a:t>
            </a:r>
            <a:r>
              <a:rPr lang="fr-FR" b="1" spc="15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0070C0"/>
                </a:solidFill>
                <a:cs typeface="Calibri"/>
              </a:rPr>
              <a:t>est</a:t>
            </a:r>
            <a:r>
              <a:rPr lang="fr-FR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b="1" spc="-5" dirty="0">
                <a:solidFill>
                  <a:srgbClr val="0070C0"/>
                </a:solidFill>
                <a:cs typeface="Calibri"/>
              </a:rPr>
              <a:t>prise</a:t>
            </a:r>
            <a:r>
              <a:rPr lang="fr-FR" b="1" spc="10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0070C0"/>
                </a:solidFill>
                <a:cs typeface="Calibri"/>
              </a:rPr>
              <a:t>en</a:t>
            </a:r>
            <a:r>
              <a:rPr lang="fr-FR" b="1" spc="5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b="1" spc="-15" dirty="0">
                <a:solidFill>
                  <a:srgbClr val="0070C0"/>
                </a:solidFill>
                <a:cs typeface="Calibri"/>
              </a:rPr>
              <a:t>compte et va </a:t>
            </a:r>
            <a:r>
              <a:rPr lang="fr-FR" b="1" spc="-15">
                <a:solidFill>
                  <a:srgbClr val="0070C0"/>
                </a:solidFill>
                <a:cs typeface="Calibri"/>
              </a:rPr>
              <a:t>être </a:t>
            </a:r>
            <a:r>
              <a:rPr lang="fr-FR" b="1" spc="-15" smtClean="0">
                <a:solidFill>
                  <a:srgbClr val="0070C0"/>
                </a:solidFill>
                <a:cs typeface="Calibri"/>
              </a:rPr>
              <a:t>traitée </a:t>
            </a:r>
            <a:r>
              <a:rPr lang="fr-FR" b="1" spc="-15" dirty="0">
                <a:solidFill>
                  <a:srgbClr val="0070C0"/>
                </a:solidFill>
                <a:cs typeface="Calibri"/>
              </a:rPr>
              <a:t>par le service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b="1" spc="-25" dirty="0" smtClean="0">
                <a:solidFill>
                  <a:srgbClr val="0070C0"/>
                </a:solidFill>
                <a:cs typeface="Calibri"/>
              </a:rPr>
              <a:t>Vous</a:t>
            </a:r>
            <a:r>
              <a:rPr lang="fr-FR" b="1" spc="-5" dirty="0" smtClean="0">
                <a:solidFill>
                  <a:srgbClr val="0070C0"/>
                </a:solidFill>
                <a:cs typeface="Calibri"/>
              </a:rPr>
              <a:t> </a:t>
            </a:r>
            <a:r>
              <a:rPr lang="fr-FR" b="1" spc="-5" dirty="0">
                <a:solidFill>
                  <a:srgbClr val="0070C0"/>
                </a:solidFill>
                <a:cs typeface="Calibri"/>
              </a:rPr>
              <a:t>pouvez </a:t>
            </a:r>
            <a:r>
              <a:rPr lang="fr-FR" b="1" spc="-10" dirty="0">
                <a:solidFill>
                  <a:srgbClr val="0070C0"/>
                </a:solidFill>
                <a:cs typeface="Calibri"/>
              </a:rPr>
              <a:t>vous</a:t>
            </a:r>
            <a:r>
              <a:rPr lang="fr-FR" b="1" spc="-5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0070C0"/>
                </a:solidFill>
                <a:cs typeface="Calibri"/>
              </a:rPr>
              <a:t>déconnecter</a:t>
            </a:r>
            <a:endParaRPr lang="fr-FR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579628" y="6390409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26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4979324" y="3981797"/>
            <a:ext cx="864523" cy="157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6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50" y="699796"/>
            <a:ext cx="9589665" cy="5588550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>
            <a:off x="942392" y="3915295"/>
            <a:ext cx="1774869" cy="1014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654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80415"/>
            <a:ext cx="5706244" cy="6189488"/>
            <a:chOff x="391668" y="280415"/>
            <a:chExt cx="10354310" cy="5820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8" y="280415"/>
              <a:ext cx="9851136" cy="58201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24415" y="5169407"/>
              <a:ext cx="1315720" cy="810895"/>
            </a:xfrm>
            <a:custGeom>
              <a:avLst/>
              <a:gdLst/>
              <a:ahLst/>
              <a:cxnLst/>
              <a:rect l="l" t="t" r="r" b="b"/>
              <a:pathLst>
                <a:path w="1315720" h="810895">
                  <a:moveTo>
                    <a:pt x="1315211" y="0"/>
                  </a:moveTo>
                  <a:lnTo>
                    <a:pt x="1112519" y="0"/>
                  </a:lnTo>
                  <a:lnTo>
                    <a:pt x="1112519" y="354711"/>
                  </a:lnTo>
                  <a:lnTo>
                    <a:pt x="1104768" y="402761"/>
                  </a:lnTo>
                  <a:lnTo>
                    <a:pt x="1083186" y="444492"/>
                  </a:lnTo>
                  <a:lnTo>
                    <a:pt x="1050276" y="477399"/>
                  </a:lnTo>
                  <a:lnTo>
                    <a:pt x="1008546" y="498980"/>
                  </a:lnTo>
                  <a:lnTo>
                    <a:pt x="960501" y="506730"/>
                  </a:lnTo>
                  <a:lnTo>
                    <a:pt x="202691" y="506730"/>
                  </a:lnTo>
                  <a:lnTo>
                    <a:pt x="202691" y="405384"/>
                  </a:lnTo>
                  <a:lnTo>
                    <a:pt x="0" y="608076"/>
                  </a:lnTo>
                  <a:lnTo>
                    <a:pt x="202691" y="810768"/>
                  </a:lnTo>
                  <a:lnTo>
                    <a:pt x="202691" y="709422"/>
                  </a:lnTo>
                  <a:lnTo>
                    <a:pt x="960501" y="709422"/>
                  </a:lnTo>
                  <a:lnTo>
                    <a:pt x="1008645" y="706183"/>
                  </a:lnTo>
                  <a:lnTo>
                    <a:pt x="1054817" y="696751"/>
                  </a:lnTo>
                  <a:lnTo>
                    <a:pt x="1098595" y="681546"/>
                  </a:lnTo>
                  <a:lnTo>
                    <a:pt x="1139556" y="660992"/>
                  </a:lnTo>
                  <a:lnTo>
                    <a:pt x="1177279" y="635512"/>
                  </a:lnTo>
                  <a:lnTo>
                    <a:pt x="1211341" y="605528"/>
                  </a:lnTo>
                  <a:lnTo>
                    <a:pt x="1241321" y="571462"/>
                  </a:lnTo>
                  <a:lnTo>
                    <a:pt x="1266796" y="533738"/>
                  </a:lnTo>
                  <a:lnTo>
                    <a:pt x="1287345" y="492778"/>
                  </a:lnTo>
                  <a:lnTo>
                    <a:pt x="1302545" y="449005"/>
                  </a:lnTo>
                  <a:lnTo>
                    <a:pt x="1311975" y="402842"/>
                  </a:lnTo>
                  <a:lnTo>
                    <a:pt x="1315211" y="354711"/>
                  </a:lnTo>
                  <a:lnTo>
                    <a:pt x="13152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24415" y="5169407"/>
              <a:ext cx="1315720" cy="810895"/>
            </a:xfrm>
            <a:custGeom>
              <a:avLst/>
              <a:gdLst/>
              <a:ahLst/>
              <a:cxnLst/>
              <a:rect l="l" t="t" r="r" b="b"/>
              <a:pathLst>
                <a:path w="1315720" h="810895">
                  <a:moveTo>
                    <a:pt x="1315211" y="0"/>
                  </a:moveTo>
                  <a:lnTo>
                    <a:pt x="1315211" y="354711"/>
                  </a:lnTo>
                  <a:lnTo>
                    <a:pt x="1311975" y="402842"/>
                  </a:lnTo>
                  <a:lnTo>
                    <a:pt x="1302545" y="449005"/>
                  </a:lnTo>
                  <a:lnTo>
                    <a:pt x="1287345" y="492778"/>
                  </a:lnTo>
                  <a:lnTo>
                    <a:pt x="1266796" y="533738"/>
                  </a:lnTo>
                  <a:lnTo>
                    <a:pt x="1241321" y="571462"/>
                  </a:lnTo>
                  <a:lnTo>
                    <a:pt x="1211341" y="605528"/>
                  </a:lnTo>
                  <a:lnTo>
                    <a:pt x="1177279" y="635512"/>
                  </a:lnTo>
                  <a:lnTo>
                    <a:pt x="1139556" y="660992"/>
                  </a:lnTo>
                  <a:lnTo>
                    <a:pt x="1098595" y="681546"/>
                  </a:lnTo>
                  <a:lnTo>
                    <a:pt x="1054817" y="696751"/>
                  </a:lnTo>
                  <a:lnTo>
                    <a:pt x="1008645" y="706183"/>
                  </a:lnTo>
                  <a:lnTo>
                    <a:pt x="960501" y="709422"/>
                  </a:lnTo>
                  <a:lnTo>
                    <a:pt x="202691" y="709422"/>
                  </a:lnTo>
                  <a:lnTo>
                    <a:pt x="202691" y="810768"/>
                  </a:lnTo>
                  <a:lnTo>
                    <a:pt x="0" y="608076"/>
                  </a:lnTo>
                  <a:lnTo>
                    <a:pt x="202691" y="405384"/>
                  </a:lnTo>
                  <a:lnTo>
                    <a:pt x="202691" y="506730"/>
                  </a:lnTo>
                  <a:lnTo>
                    <a:pt x="960501" y="506730"/>
                  </a:lnTo>
                  <a:lnTo>
                    <a:pt x="1008546" y="498980"/>
                  </a:lnTo>
                  <a:lnTo>
                    <a:pt x="1050276" y="477399"/>
                  </a:lnTo>
                  <a:lnTo>
                    <a:pt x="1083186" y="444492"/>
                  </a:lnTo>
                  <a:lnTo>
                    <a:pt x="1104768" y="402761"/>
                  </a:lnTo>
                  <a:lnTo>
                    <a:pt x="1112519" y="354711"/>
                  </a:lnTo>
                  <a:lnTo>
                    <a:pt x="1112519" y="0"/>
                  </a:lnTo>
                  <a:lnTo>
                    <a:pt x="1315211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2"/>
          <p:cNvGrpSpPr/>
          <p:nvPr/>
        </p:nvGrpSpPr>
        <p:grpSpPr>
          <a:xfrm>
            <a:off x="6096000" y="280415"/>
            <a:ext cx="6023386" cy="6277881"/>
            <a:chOff x="886967" y="1569719"/>
            <a:chExt cx="9942576" cy="3710940"/>
          </a:xfrm>
        </p:grpSpPr>
        <p:pic>
          <p:nvPicPr>
            <p:cNvPr id="7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1569719"/>
              <a:ext cx="9942576" cy="3710940"/>
            </a:xfrm>
            <a:prstGeom prst="rect">
              <a:avLst/>
            </a:prstGeom>
          </p:spPr>
        </p:pic>
        <p:sp>
          <p:nvSpPr>
            <p:cNvPr id="8" name="object 4"/>
            <p:cNvSpPr/>
            <p:nvPr/>
          </p:nvSpPr>
          <p:spPr>
            <a:xfrm>
              <a:off x="4180332" y="4049268"/>
              <a:ext cx="814069" cy="868680"/>
            </a:xfrm>
            <a:custGeom>
              <a:avLst/>
              <a:gdLst/>
              <a:ahLst/>
              <a:cxnLst/>
              <a:rect l="l" t="t" r="r" b="b"/>
              <a:pathLst>
                <a:path w="814070" h="868679">
                  <a:moveTo>
                    <a:pt x="610362" y="0"/>
                  </a:moveTo>
                  <a:lnTo>
                    <a:pt x="610362" y="101726"/>
                  </a:lnTo>
                  <a:lnTo>
                    <a:pt x="356107" y="101726"/>
                  </a:lnTo>
                  <a:lnTo>
                    <a:pt x="307775" y="104976"/>
                  </a:lnTo>
                  <a:lnTo>
                    <a:pt x="261423" y="114443"/>
                  </a:lnTo>
                  <a:lnTo>
                    <a:pt x="217473" y="129702"/>
                  </a:lnTo>
                  <a:lnTo>
                    <a:pt x="176351" y="150330"/>
                  </a:lnTo>
                  <a:lnTo>
                    <a:pt x="138479" y="175902"/>
                  </a:lnTo>
                  <a:lnTo>
                    <a:pt x="104282" y="205993"/>
                  </a:lnTo>
                  <a:lnTo>
                    <a:pt x="74184" y="240181"/>
                  </a:lnTo>
                  <a:lnTo>
                    <a:pt x="48608" y="278040"/>
                  </a:lnTo>
                  <a:lnTo>
                    <a:pt x="27977" y="319147"/>
                  </a:lnTo>
                  <a:lnTo>
                    <a:pt x="12717" y="363076"/>
                  </a:lnTo>
                  <a:lnTo>
                    <a:pt x="3249" y="409404"/>
                  </a:lnTo>
                  <a:lnTo>
                    <a:pt x="0" y="457707"/>
                  </a:lnTo>
                  <a:lnTo>
                    <a:pt x="0" y="868679"/>
                  </a:lnTo>
                  <a:lnTo>
                    <a:pt x="203453" y="868679"/>
                  </a:lnTo>
                  <a:lnTo>
                    <a:pt x="203453" y="457707"/>
                  </a:lnTo>
                  <a:lnTo>
                    <a:pt x="211234" y="409512"/>
                  </a:lnTo>
                  <a:lnTo>
                    <a:pt x="232901" y="367643"/>
                  </a:lnTo>
                  <a:lnTo>
                    <a:pt x="265944" y="334620"/>
                  </a:lnTo>
                  <a:lnTo>
                    <a:pt x="307850" y="312960"/>
                  </a:lnTo>
                  <a:lnTo>
                    <a:pt x="356107" y="305180"/>
                  </a:lnTo>
                  <a:lnTo>
                    <a:pt x="610362" y="305180"/>
                  </a:lnTo>
                  <a:lnTo>
                    <a:pt x="610362" y="406907"/>
                  </a:lnTo>
                  <a:lnTo>
                    <a:pt x="813815" y="203453"/>
                  </a:lnTo>
                  <a:lnTo>
                    <a:pt x="6103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4180332" y="4049268"/>
              <a:ext cx="814069" cy="868680"/>
            </a:xfrm>
            <a:custGeom>
              <a:avLst/>
              <a:gdLst/>
              <a:ahLst/>
              <a:cxnLst/>
              <a:rect l="l" t="t" r="r" b="b"/>
              <a:pathLst>
                <a:path w="814070" h="868679">
                  <a:moveTo>
                    <a:pt x="0" y="868679"/>
                  </a:moveTo>
                  <a:lnTo>
                    <a:pt x="0" y="457707"/>
                  </a:lnTo>
                  <a:lnTo>
                    <a:pt x="3249" y="409404"/>
                  </a:lnTo>
                  <a:lnTo>
                    <a:pt x="12717" y="363076"/>
                  </a:lnTo>
                  <a:lnTo>
                    <a:pt x="27977" y="319147"/>
                  </a:lnTo>
                  <a:lnTo>
                    <a:pt x="48608" y="278040"/>
                  </a:lnTo>
                  <a:lnTo>
                    <a:pt x="74184" y="240181"/>
                  </a:lnTo>
                  <a:lnTo>
                    <a:pt x="104282" y="205993"/>
                  </a:lnTo>
                  <a:lnTo>
                    <a:pt x="138479" y="175902"/>
                  </a:lnTo>
                  <a:lnTo>
                    <a:pt x="176351" y="150330"/>
                  </a:lnTo>
                  <a:lnTo>
                    <a:pt x="217473" y="129702"/>
                  </a:lnTo>
                  <a:lnTo>
                    <a:pt x="261423" y="114443"/>
                  </a:lnTo>
                  <a:lnTo>
                    <a:pt x="307775" y="104976"/>
                  </a:lnTo>
                  <a:lnTo>
                    <a:pt x="356107" y="101726"/>
                  </a:lnTo>
                  <a:lnTo>
                    <a:pt x="610362" y="101726"/>
                  </a:lnTo>
                  <a:lnTo>
                    <a:pt x="610362" y="0"/>
                  </a:lnTo>
                  <a:lnTo>
                    <a:pt x="813815" y="203453"/>
                  </a:lnTo>
                  <a:lnTo>
                    <a:pt x="610362" y="406907"/>
                  </a:lnTo>
                  <a:lnTo>
                    <a:pt x="610362" y="305180"/>
                  </a:lnTo>
                  <a:lnTo>
                    <a:pt x="356107" y="305180"/>
                  </a:lnTo>
                  <a:lnTo>
                    <a:pt x="307850" y="312960"/>
                  </a:lnTo>
                  <a:lnTo>
                    <a:pt x="265944" y="334620"/>
                  </a:lnTo>
                  <a:lnTo>
                    <a:pt x="232901" y="367643"/>
                  </a:lnTo>
                  <a:lnTo>
                    <a:pt x="211234" y="409512"/>
                  </a:lnTo>
                  <a:lnTo>
                    <a:pt x="203453" y="457707"/>
                  </a:lnTo>
                  <a:lnTo>
                    <a:pt x="203453" y="868679"/>
                  </a:lnTo>
                  <a:lnTo>
                    <a:pt x="0" y="86867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9592055" y="5056631"/>
              <a:ext cx="868681" cy="171617"/>
            </a:xfrm>
            <a:custGeom>
              <a:avLst/>
              <a:gdLst/>
              <a:ahLst/>
              <a:cxnLst/>
              <a:rect l="l" t="t" r="r" b="b"/>
              <a:pathLst>
                <a:path w="868679" h="814070">
                  <a:moveTo>
                    <a:pt x="203453" y="0"/>
                  </a:moveTo>
                  <a:lnTo>
                    <a:pt x="0" y="203454"/>
                  </a:lnTo>
                  <a:lnTo>
                    <a:pt x="101726" y="203454"/>
                  </a:lnTo>
                  <a:lnTo>
                    <a:pt x="101726" y="457708"/>
                  </a:lnTo>
                  <a:lnTo>
                    <a:pt x="104976" y="506034"/>
                  </a:lnTo>
                  <a:lnTo>
                    <a:pt x="114444" y="552384"/>
                  </a:lnTo>
                  <a:lnTo>
                    <a:pt x="129704" y="596331"/>
                  </a:lnTo>
                  <a:lnTo>
                    <a:pt x="150335" y="637453"/>
                  </a:lnTo>
                  <a:lnTo>
                    <a:pt x="175911" y="675325"/>
                  </a:lnTo>
                  <a:lnTo>
                    <a:pt x="206009" y="709523"/>
                  </a:lnTo>
                  <a:lnTo>
                    <a:pt x="240206" y="739623"/>
                  </a:lnTo>
                  <a:lnTo>
                    <a:pt x="278078" y="765202"/>
                  </a:lnTo>
                  <a:lnTo>
                    <a:pt x="319200" y="785834"/>
                  </a:lnTo>
                  <a:lnTo>
                    <a:pt x="363150" y="801097"/>
                  </a:lnTo>
                  <a:lnTo>
                    <a:pt x="409502" y="810565"/>
                  </a:lnTo>
                  <a:lnTo>
                    <a:pt x="457835" y="813816"/>
                  </a:lnTo>
                  <a:lnTo>
                    <a:pt x="868679" y="813816"/>
                  </a:lnTo>
                  <a:lnTo>
                    <a:pt x="868679" y="610362"/>
                  </a:lnTo>
                  <a:lnTo>
                    <a:pt x="457835" y="610362"/>
                  </a:lnTo>
                  <a:lnTo>
                    <a:pt x="409577" y="602582"/>
                  </a:lnTo>
                  <a:lnTo>
                    <a:pt x="367671" y="580917"/>
                  </a:lnTo>
                  <a:lnTo>
                    <a:pt x="334628" y="547877"/>
                  </a:lnTo>
                  <a:lnTo>
                    <a:pt x="312961" y="505970"/>
                  </a:lnTo>
                  <a:lnTo>
                    <a:pt x="305180" y="457708"/>
                  </a:lnTo>
                  <a:lnTo>
                    <a:pt x="305180" y="203454"/>
                  </a:lnTo>
                  <a:lnTo>
                    <a:pt x="406908" y="203454"/>
                  </a:lnTo>
                  <a:lnTo>
                    <a:pt x="20345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Ellipse 10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4</a:t>
            </a:r>
          </a:p>
        </p:txBody>
      </p:sp>
      <p:sp>
        <p:nvSpPr>
          <p:cNvPr id="12" name="object 9"/>
          <p:cNvSpPr txBox="1"/>
          <p:nvPr/>
        </p:nvSpPr>
        <p:spPr>
          <a:xfrm>
            <a:off x="8337766" y="5706243"/>
            <a:ext cx="1634492" cy="651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8485" marR="5080" indent="-566420" algn="ctr">
              <a:lnSpc>
                <a:spcPct val="113199"/>
              </a:lnSpc>
              <a:spcBef>
                <a:spcPts val="100"/>
              </a:spcBef>
            </a:pPr>
            <a:r>
              <a:rPr sz="1200" spc="20" dirty="0" err="1" smtClean="0">
                <a:latin typeface="Times New Roman"/>
                <a:cs typeface="Times New Roman"/>
              </a:rPr>
              <a:t>Accepte</a:t>
            </a:r>
            <a:r>
              <a:rPr lang="fr-FR" sz="1200" spc="20" dirty="0" smtClean="0">
                <a:latin typeface="Times New Roman"/>
                <a:cs typeface="Times New Roman"/>
              </a:rPr>
              <a:t>r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les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CGU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endParaRPr lang="fr-FR" sz="1200" spc="-25" dirty="0" smtClean="0">
              <a:latin typeface="Times New Roman"/>
              <a:cs typeface="Times New Roman"/>
            </a:endParaRPr>
          </a:p>
          <a:p>
            <a:pPr marL="578485" marR="5080" indent="-566420" algn="ctr">
              <a:lnSpc>
                <a:spcPct val="113199"/>
              </a:lnSpc>
              <a:spcBef>
                <a:spcPts val="100"/>
              </a:spcBef>
            </a:pPr>
            <a:r>
              <a:rPr sz="1200" spc="30" dirty="0" err="1" smtClean="0">
                <a:latin typeface="Times New Roman"/>
                <a:cs typeface="Times New Roman"/>
              </a:rPr>
              <a:t>puis</a:t>
            </a:r>
            <a:r>
              <a:rPr sz="1200" spc="30" dirty="0">
                <a:latin typeface="Times New Roman"/>
                <a:cs typeface="Times New Roman"/>
              </a:rPr>
              <a:t>, </a:t>
            </a:r>
            <a:r>
              <a:rPr sz="1200" spc="-385" dirty="0">
                <a:latin typeface="Times New Roman"/>
                <a:cs typeface="Times New Roman"/>
              </a:rPr>
              <a:t> </a:t>
            </a:r>
            <a:r>
              <a:rPr sz="1200" spc="10" dirty="0" smtClean="0">
                <a:latin typeface="Times New Roman"/>
                <a:cs typeface="Times New Roman"/>
              </a:rPr>
              <a:t>clique</a:t>
            </a:r>
            <a:r>
              <a:rPr lang="fr-FR" sz="1200" spc="10" dirty="0" smtClean="0">
                <a:latin typeface="Times New Roman"/>
                <a:cs typeface="Times New Roman"/>
              </a:rPr>
              <a:t>r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sur 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"</a:t>
            </a:r>
            <a:r>
              <a:rPr sz="1200" b="1" spc="-35" dirty="0">
                <a:latin typeface="Times New Roman"/>
                <a:cs typeface="Times New Roman"/>
              </a:rPr>
              <a:t>suivant</a:t>
            </a:r>
            <a:r>
              <a:rPr sz="1200" spc="-35" dirty="0">
                <a:latin typeface="Times New Roman"/>
                <a:cs typeface="Times New Roman"/>
              </a:rPr>
              <a:t>".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99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2"/>
          <p:cNvGrpSpPr/>
          <p:nvPr/>
        </p:nvGrpSpPr>
        <p:grpSpPr>
          <a:xfrm>
            <a:off x="381000" y="228600"/>
            <a:ext cx="5334000" cy="5943600"/>
            <a:chOff x="1082039" y="573023"/>
            <a:chExt cx="9816465" cy="5809615"/>
          </a:xfrm>
        </p:grpSpPr>
        <p:pic>
          <p:nvPicPr>
            <p:cNvPr id="1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39" y="573023"/>
              <a:ext cx="9816084" cy="5809488"/>
            </a:xfrm>
            <a:prstGeom prst="rect">
              <a:avLst/>
            </a:prstGeom>
          </p:spPr>
        </p:pic>
        <p:sp>
          <p:nvSpPr>
            <p:cNvPr id="14" name="object 4"/>
            <p:cNvSpPr/>
            <p:nvPr/>
          </p:nvSpPr>
          <p:spPr>
            <a:xfrm>
              <a:off x="7091172" y="2704083"/>
              <a:ext cx="601345" cy="2474595"/>
            </a:xfrm>
            <a:custGeom>
              <a:avLst/>
              <a:gdLst/>
              <a:ahLst/>
              <a:cxnLst/>
              <a:rect l="l" t="t" r="r" b="b"/>
              <a:pathLst>
                <a:path w="601345" h="2474595">
                  <a:moveTo>
                    <a:pt x="457200" y="2430018"/>
                  </a:moveTo>
                  <a:lnTo>
                    <a:pt x="76200" y="2430018"/>
                  </a:lnTo>
                  <a:lnTo>
                    <a:pt x="76200" y="2398268"/>
                  </a:lnTo>
                  <a:lnTo>
                    <a:pt x="0" y="2436368"/>
                  </a:lnTo>
                  <a:lnTo>
                    <a:pt x="76200" y="2474468"/>
                  </a:lnTo>
                  <a:lnTo>
                    <a:pt x="76200" y="2442718"/>
                  </a:lnTo>
                  <a:lnTo>
                    <a:pt x="457200" y="2442718"/>
                  </a:lnTo>
                  <a:lnTo>
                    <a:pt x="457200" y="2430018"/>
                  </a:lnTo>
                  <a:close/>
                </a:path>
                <a:path w="601345" h="2474595">
                  <a:moveTo>
                    <a:pt x="559943" y="1417066"/>
                  </a:moveTo>
                  <a:lnTo>
                    <a:pt x="559689" y="1404366"/>
                  </a:lnTo>
                  <a:lnTo>
                    <a:pt x="76085" y="1412417"/>
                  </a:lnTo>
                  <a:lnTo>
                    <a:pt x="75565" y="1380744"/>
                  </a:lnTo>
                  <a:lnTo>
                    <a:pt x="0" y="1419987"/>
                  </a:lnTo>
                  <a:lnTo>
                    <a:pt x="76835" y="1456817"/>
                  </a:lnTo>
                  <a:lnTo>
                    <a:pt x="76301" y="1425321"/>
                  </a:lnTo>
                  <a:lnTo>
                    <a:pt x="76301" y="1425117"/>
                  </a:lnTo>
                  <a:lnTo>
                    <a:pt x="559943" y="1417066"/>
                  </a:lnTo>
                  <a:close/>
                </a:path>
                <a:path w="601345" h="2474595">
                  <a:moveTo>
                    <a:pt x="559943" y="36322"/>
                  </a:moveTo>
                  <a:lnTo>
                    <a:pt x="559689" y="23622"/>
                  </a:lnTo>
                  <a:lnTo>
                    <a:pt x="76085" y="31673"/>
                  </a:lnTo>
                  <a:lnTo>
                    <a:pt x="75565" y="0"/>
                  </a:lnTo>
                  <a:lnTo>
                    <a:pt x="0" y="39243"/>
                  </a:lnTo>
                  <a:lnTo>
                    <a:pt x="76835" y="76073"/>
                  </a:lnTo>
                  <a:lnTo>
                    <a:pt x="76301" y="44577"/>
                  </a:lnTo>
                  <a:lnTo>
                    <a:pt x="76301" y="44373"/>
                  </a:lnTo>
                  <a:lnTo>
                    <a:pt x="559943" y="36322"/>
                  </a:lnTo>
                  <a:close/>
                </a:path>
                <a:path w="601345" h="2474595">
                  <a:moveTo>
                    <a:pt x="562991" y="2128774"/>
                  </a:moveTo>
                  <a:lnTo>
                    <a:pt x="562737" y="2116074"/>
                  </a:lnTo>
                  <a:lnTo>
                    <a:pt x="79133" y="2124125"/>
                  </a:lnTo>
                  <a:lnTo>
                    <a:pt x="78613" y="2092452"/>
                  </a:lnTo>
                  <a:lnTo>
                    <a:pt x="3048" y="2131695"/>
                  </a:lnTo>
                  <a:lnTo>
                    <a:pt x="79883" y="2168525"/>
                  </a:lnTo>
                  <a:lnTo>
                    <a:pt x="79349" y="2137029"/>
                  </a:lnTo>
                  <a:lnTo>
                    <a:pt x="79349" y="2136825"/>
                  </a:lnTo>
                  <a:lnTo>
                    <a:pt x="562991" y="2128774"/>
                  </a:lnTo>
                  <a:close/>
                </a:path>
                <a:path w="601345" h="2474595">
                  <a:moveTo>
                    <a:pt x="562991" y="1779778"/>
                  </a:moveTo>
                  <a:lnTo>
                    <a:pt x="562737" y="1767078"/>
                  </a:lnTo>
                  <a:lnTo>
                    <a:pt x="79133" y="1775129"/>
                  </a:lnTo>
                  <a:lnTo>
                    <a:pt x="78613" y="1743456"/>
                  </a:lnTo>
                  <a:lnTo>
                    <a:pt x="3048" y="1782699"/>
                  </a:lnTo>
                  <a:lnTo>
                    <a:pt x="79883" y="1819529"/>
                  </a:lnTo>
                  <a:lnTo>
                    <a:pt x="79349" y="1788033"/>
                  </a:lnTo>
                  <a:lnTo>
                    <a:pt x="79349" y="1787829"/>
                  </a:lnTo>
                  <a:lnTo>
                    <a:pt x="562991" y="1779778"/>
                  </a:lnTo>
                  <a:close/>
                </a:path>
                <a:path w="601345" h="2474595">
                  <a:moveTo>
                    <a:pt x="601091" y="1083310"/>
                  </a:moveTo>
                  <a:lnTo>
                    <a:pt x="600837" y="1070610"/>
                  </a:lnTo>
                  <a:lnTo>
                    <a:pt x="117233" y="1078661"/>
                  </a:lnTo>
                  <a:lnTo>
                    <a:pt x="116713" y="1046988"/>
                  </a:lnTo>
                  <a:lnTo>
                    <a:pt x="41148" y="1086231"/>
                  </a:lnTo>
                  <a:lnTo>
                    <a:pt x="117983" y="1123061"/>
                  </a:lnTo>
                  <a:lnTo>
                    <a:pt x="117449" y="1091565"/>
                  </a:lnTo>
                  <a:lnTo>
                    <a:pt x="117449" y="1091361"/>
                  </a:lnTo>
                  <a:lnTo>
                    <a:pt x="601091" y="1083310"/>
                  </a:lnTo>
                  <a:close/>
                </a:path>
                <a:path w="601345" h="2474595">
                  <a:moveTo>
                    <a:pt x="601091" y="389890"/>
                  </a:moveTo>
                  <a:lnTo>
                    <a:pt x="600837" y="377190"/>
                  </a:lnTo>
                  <a:lnTo>
                    <a:pt x="117233" y="385241"/>
                  </a:lnTo>
                  <a:lnTo>
                    <a:pt x="116713" y="353568"/>
                  </a:lnTo>
                  <a:lnTo>
                    <a:pt x="41148" y="392811"/>
                  </a:lnTo>
                  <a:lnTo>
                    <a:pt x="117983" y="429641"/>
                  </a:lnTo>
                  <a:lnTo>
                    <a:pt x="117449" y="398145"/>
                  </a:lnTo>
                  <a:lnTo>
                    <a:pt x="117449" y="397941"/>
                  </a:lnTo>
                  <a:lnTo>
                    <a:pt x="601091" y="38989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5"/>
          <p:cNvSpPr txBox="1"/>
          <p:nvPr/>
        </p:nvSpPr>
        <p:spPr>
          <a:xfrm>
            <a:off x="4191000" y="3429000"/>
            <a:ext cx="1676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Remplir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tous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les champs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6" name="object 6"/>
          <p:cNvGrpSpPr/>
          <p:nvPr/>
        </p:nvGrpSpPr>
        <p:grpSpPr>
          <a:xfrm>
            <a:off x="5181600" y="5181600"/>
            <a:ext cx="826135" cy="881380"/>
            <a:chOff x="9884664" y="5433059"/>
            <a:chExt cx="826135" cy="881380"/>
          </a:xfrm>
        </p:grpSpPr>
        <p:sp>
          <p:nvSpPr>
            <p:cNvPr id="17" name="object 7"/>
            <p:cNvSpPr/>
            <p:nvPr/>
          </p:nvSpPr>
          <p:spPr>
            <a:xfrm>
              <a:off x="9890760" y="5439155"/>
              <a:ext cx="814069" cy="868680"/>
            </a:xfrm>
            <a:custGeom>
              <a:avLst/>
              <a:gdLst/>
              <a:ahLst/>
              <a:cxnLst/>
              <a:rect l="l" t="t" r="r" b="b"/>
              <a:pathLst>
                <a:path w="814070" h="868679">
                  <a:moveTo>
                    <a:pt x="813816" y="0"/>
                  </a:moveTo>
                  <a:lnTo>
                    <a:pt x="610362" y="0"/>
                  </a:lnTo>
                  <a:lnTo>
                    <a:pt x="610362" y="410908"/>
                  </a:lnTo>
                  <a:lnTo>
                    <a:pt x="602581" y="459140"/>
                  </a:lnTo>
                  <a:lnTo>
                    <a:pt x="580914" y="501028"/>
                  </a:lnTo>
                  <a:lnTo>
                    <a:pt x="547871" y="534058"/>
                  </a:lnTo>
                  <a:lnTo>
                    <a:pt x="505965" y="555720"/>
                  </a:lnTo>
                  <a:lnTo>
                    <a:pt x="457708" y="563499"/>
                  </a:lnTo>
                  <a:lnTo>
                    <a:pt x="203454" y="563499"/>
                  </a:lnTo>
                  <a:lnTo>
                    <a:pt x="203454" y="461772"/>
                  </a:lnTo>
                  <a:lnTo>
                    <a:pt x="0" y="665226"/>
                  </a:lnTo>
                  <a:lnTo>
                    <a:pt x="203454" y="868680"/>
                  </a:lnTo>
                  <a:lnTo>
                    <a:pt x="203454" y="766953"/>
                  </a:lnTo>
                  <a:lnTo>
                    <a:pt x="457708" y="766953"/>
                  </a:lnTo>
                  <a:lnTo>
                    <a:pt x="506040" y="763702"/>
                  </a:lnTo>
                  <a:lnTo>
                    <a:pt x="552392" y="754234"/>
                  </a:lnTo>
                  <a:lnTo>
                    <a:pt x="596342" y="738972"/>
                  </a:lnTo>
                  <a:lnTo>
                    <a:pt x="637464" y="718341"/>
                  </a:lnTo>
                  <a:lnTo>
                    <a:pt x="675336" y="692765"/>
                  </a:lnTo>
                  <a:lnTo>
                    <a:pt x="709533" y="662668"/>
                  </a:lnTo>
                  <a:lnTo>
                    <a:pt x="739631" y="628475"/>
                  </a:lnTo>
                  <a:lnTo>
                    <a:pt x="765207" y="590609"/>
                  </a:lnTo>
                  <a:lnTo>
                    <a:pt x="785838" y="549495"/>
                  </a:lnTo>
                  <a:lnTo>
                    <a:pt x="801098" y="505557"/>
                  </a:lnTo>
                  <a:lnTo>
                    <a:pt x="810566" y="459220"/>
                  </a:lnTo>
                  <a:lnTo>
                    <a:pt x="813816" y="410908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/>
            <p:cNvSpPr/>
            <p:nvPr/>
          </p:nvSpPr>
          <p:spPr>
            <a:xfrm>
              <a:off x="9890760" y="5439155"/>
              <a:ext cx="814069" cy="868680"/>
            </a:xfrm>
            <a:custGeom>
              <a:avLst/>
              <a:gdLst/>
              <a:ahLst/>
              <a:cxnLst/>
              <a:rect l="l" t="t" r="r" b="b"/>
              <a:pathLst>
                <a:path w="814070" h="868679">
                  <a:moveTo>
                    <a:pt x="813816" y="0"/>
                  </a:moveTo>
                  <a:lnTo>
                    <a:pt x="813816" y="410908"/>
                  </a:lnTo>
                  <a:lnTo>
                    <a:pt x="810566" y="459220"/>
                  </a:lnTo>
                  <a:lnTo>
                    <a:pt x="801098" y="505557"/>
                  </a:lnTo>
                  <a:lnTo>
                    <a:pt x="785838" y="549495"/>
                  </a:lnTo>
                  <a:lnTo>
                    <a:pt x="765207" y="590609"/>
                  </a:lnTo>
                  <a:lnTo>
                    <a:pt x="739631" y="628475"/>
                  </a:lnTo>
                  <a:lnTo>
                    <a:pt x="709533" y="662668"/>
                  </a:lnTo>
                  <a:lnTo>
                    <a:pt x="675336" y="692765"/>
                  </a:lnTo>
                  <a:lnTo>
                    <a:pt x="637464" y="718341"/>
                  </a:lnTo>
                  <a:lnTo>
                    <a:pt x="596342" y="738972"/>
                  </a:lnTo>
                  <a:lnTo>
                    <a:pt x="552392" y="754234"/>
                  </a:lnTo>
                  <a:lnTo>
                    <a:pt x="506040" y="763702"/>
                  </a:lnTo>
                  <a:lnTo>
                    <a:pt x="457708" y="766953"/>
                  </a:lnTo>
                  <a:lnTo>
                    <a:pt x="203454" y="766953"/>
                  </a:lnTo>
                  <a:lnTo>
                    <a:pt x="203454" y="868680"/>
                  </a:lnTo>
                  <a:lnTo>
                    <a:pt x="0" y="665226"/>
                  </a:lnTo>
                  <a:lnTo>
                    <a:pt x="203454" y="461772"/>
                  </a:lnTo>
                  <a:lnTo>
                    <a:pt x="203454" y="563499"/>
                  </a:lnTo>
                  <a:lnTo>
                    <a:pt x="457708" y="563499"/>
                  </a:lnTo>
                  <a:lnTo>
                    <a:pt x="505965" y="555720"/>
                  </a:lnTo>
                  <a:lnTo>
                    <a:pt x="547871" y="534058"/>
                  </a:lnTo>
                  <a:lnTo>
                    <a:pt x="580914" y="501028"/>
                  </a:lnTo>
                  <a:lnTo>
                    <a:pt x="602581" y="459140"/>
                  </a:lnTo>
                  <a:lnTo>
                    <a:pt x="610362" y="410908"/>
                  </a:lnTo>
                  <a:lnTo>
                    <a:pt x="610362" y="0"/>
                  </a:lnTo>
                  <a:lnTo>
                    <a:pt x="81381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2"/>
          <p:cNvGrpSpPr/>
          <p:nvPr/>
        </p:nvGrpSpPr>
        <p:grpSpPr>
          <a:xfrm>
            <a:off x="6085446" y="228600"/>
            <a:ext cx="5801754" cy="5981570"/>
            <a:chOff x="1482852" y="656844"/>
            <a:chExt cx="9248140" cy="4348480"/>
          </a:xfrm>
        </p:grpSpPr>
        <p:pic>
          <p:nvPicPr>
            <p:cNvPr id="20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2852" y="656844"/>
              <a:ext cx="8834628" cy="4347972"/>
            </a:xfrm>
            <a:prstGeom prst="rect">
              <a:avLst/>
            </a:prstGeom>
          </p:spPr>
        </p:pic>
        <p:sp>
          <p:nvSpPr>
            <p:cNvPr id="21" name="object 4"/>
            <p:cNvSpPr/>
            <p:nvPr/>
          </p:nvSpPr>
          <p:spPr>
            <a:xfrm>
              <a:off x="9910571" y="3759708"/>
              <a:ext cx="814069" cy="868680"/>
            </a:xfrm>
            <a:custGeom>
              <a:avLst/>
              <a:gdLst/>
              <a:ahLst/>
              <a:cxnLst/>
              <a:rect l="l" t="t" r="r" b="b"/>
              <a:pathLst>
                <a:path w="814070" h="868679">
                  <a:moveTo>
                    <a:pt x="813816" y="0"/>
                  </a:moveTo>
                  <a:lnTo>
                    <a:pt x="610361" y="0"/>
                  </a:lnTo>
                  <a:lnTo>
                    <a:pt x="610361" y="410845"/>
                  </a:lnTo>
                  <a:lnTo>
                    <a:pt x="602581" y="459102"/>
                  </a:lnTo>
                  <a:lnTo>
                    <a:pt x="580914" y="501008"/>
                  </a:lnTo>
                  <a:lnTo>
                    <a:pt x="547871" y="534051"/>
                  </a:lnTo>
                  <a:lnTo>
                    <a:pt x="505965" y="555718"/>
                  </a:lnTo>
                  <a:lnTo>
                    <a:pt x="457707" y="563499"/>
                  </a:lnTo>
                  <a:lnTo>
                    <a:pt x="203453" y="563499"/>
                  </a:lnTo>
                  <a:lnTo>
                    <a:pt x="203453" y="461772"/>
                  </a:lnTo>
                  <a:lnTo>
                    <a:pt x="0" y="665226"/>
                  </a:lnTo>
                  <a:lnTo>
                    <a:pt x="203453" y="868680"/>
                  </a:lnTo>
                  <a:lnTo>
                    <a:pt x="203453" y="766953"/>
                  </a:lnTo>
                  <a:lnTo>
                    <a:pt x="457707" y="766953"/>
                  </a:lnTo>
                  <a:lnTo>
                    <a:pt x="506040" y="763703"/>
                  </a:lnTo>
                  <a:lnTo>
                    <a:pt x="552392" y="754235"/>
                  </a:lnTo>
                  <a:lnTo>
                    <a:pt x="596342" y="738975"/>
                  </a:lnTo>
                  <a:lnTo>
                    <a:pt x="637464" y="718344"/>
                  </a:lnTo>
                  <a:lnTo>
                    <a:pt x="675336" y="692768"/>
                  </a:lnTo>
                  <a:lnTo>
                    <a:pt x="709533" y="662670"/>
                  </a:lnTo>
                  <a:lnTo>
                    <a:pt x="739631" y="628473"/>
                  </a:lnTo>
                  <a:lnTo>
                    <a:pt x="765207" y="590601"/>
                  </a:lnTo>
                  <a:lnTo>
                    <a:pt x="785838" y="549479"/>
                  </a:lnTo>
                  <a:lnTo>
                    <a:pt x="801098" y="505529"/>
                  </a:lnTo>
                  <a:lnTo>
                    <a:pt x="810566" y="459177"/>
                  </a:lnTo>
                  <a:lnTo>
                    <a:pt x="813816" y="410845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9910571" y="3759708"/>
              <a:ext cx="814069" cy="868680"/>
            </a:xfrm>
            <a:custGeom>
              <a:avLst/>
              <a:gdLst/>
              <a:ahLst/>
              <a:cxnLst/>
              <a:rect l="l" t="t" r="r" b="b"/>
              <a:pathLst>
                <a:path w="814070" h="868679">
                  <a:moveTo>
                    <a:pt x="813816" y="0"/>
                  </a:moveTo>
                  <a:lnTo>
                    <a:pt x="813816" y="410845"/>
                  </a:lnTo>
                  <a:lnTo>
                    <a:pt x="810566" y="459177"/>
                  </a:lnTo>
                  <a:lnTo>
                    <a:pt x="801098" y="505529"/>
                  </a:lnTo>
                  <a:lnTo>
                    <a:pt x="785838" y="549479"/>
                  </a:lnTo>
                  <a:lnTo>
                    <a:pt x="765207" y="590601"/>
                  </a:lnTo>
                  <a:lnTo>
                    <a:pt x="739631" y="628473"/>
                  </a:lnTo>
                  <a:lnTo>
                    <a:pt x="709533" y="662670"/>
                  </a:lnTo>
                  <a:lnTo>
                    <a:pt x="675336" y="692768"/>
                  </a:lnTo>
                  <a:lnTo>
                    <a:pt x="637464" y="718344"/>
                  </a:lnTo>
                  <a:lnTo>
                    <a:pt x="596342" y="738975"/>
                  </a:lnTo>
                  <a:lnTo>
                    <a:pt x="552392" y="754235"/>
                  </a:lnTo>
                  <a:lnTo>
                    <a:pt x="506040" y="763703"/>
                  </a:lnTo>
                  <a:lnTo>
                    <a:pt x="457707" y="766953"/>
                  </a:lnTo>
                  <a:lnTo>
                    <a:pt x="203453" y="766953"/>
                  </a:lnTo>
                  <a:lnTo>
                    <a:pt x="203453" y="868680"/>
                  </a:lnTo>
                  <a:lnTo>
                    <a:pt x="0" y="665226"/>
                  </a:lnTo>
                  <a:lnTo>
                    <a:pt x="203453" y="461772"/>
                  </a:lnTo>
                  <a:lnTo>
                    <a:pt x="203453" y="563499"/>
                  </a:lnTo>
                  <a:lnTo>
                    <a:pt x="457707" y="563499"/>
                  </a:lnTo>
                  <a:lnTo>
                    <a:pt x="505965" y="555718"/>
                  </a:lnTo>
                  <a:lnTo>
                    <a:pt x="547871" y="534051"/>
                  </a:lnTo>
                  <a:lnTo>
                    <a:pt x="580914" y="501008"/>
                  </a:lnTo>
                  <a:lnTo>
                    <a:pt x="602581" y="459102"/>
                  </a:lnTo>
                  <a:lnTo>
                    <a:pt x="610361" y="410845"/>
                  </a:lnTo>
                  <a:lnTo>
                    <a:pt x="610361" y="0"/>
                  </a:lnTo>
                  <a:lnTo>
                    <a:pt x="81381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7482840" y="4018660"/>
              <a:ext cx="690880" cy="76200"/>
            </a:xfrm>
            <a:custGeom>
              <a:avLst/>
              <a:gdLst/>
              <a:ahLst/>
              <a:cxnLst/>
              <a:rect l="l" t="t" r="r" b="b"/>
              <a:pathLst>
                <a:path w="690879" h="76200">
                  <a:moveTo>
                    <a:pt x="75183" y="0"/>
                  </a:moveTo>
                  <a:lnTo>
                    <a:pt x="0" y="40131"/>
                  </a:lnTo>
                  <a:lnTo>
                    <a:pt x="77215" y="76200"/>
                  </a:lnTo>
                  <a:lnTo>
                    <a:pt x="76376" y="44703"/>
                  </a:lnTo>
                  <a:lnTo>
                    <a:pt x="63626" y="44703"/>
                  </a:lnTo>
                  <a:lnTo>
                    <a:pt x="63245" y="32003"/>
                  </a:lnTo>
                  <a:lnTo>
                    <a:pt x="76028" y="31659"/>
                  </a:lnTo>
                  <a:lnTo>
                    <a:pt x="75183" y="0"/>
                  </a:lnTo>
                  <a:close/>
                </a:path>
                <a:path w="690879" h="76200">
                  <a:moveTo>
                    <a:pt x="76028" y="31659"/>
                  </a:moveTo>
                  <a:lnTo>
                    <a:pt x="63245" y="32003"/>
                  </a:lnTo>
                  <a:lnTo>
                    <a:pt x="63626" y="44703"/>
                  </a:lnTo>
                  <a:lnTo>
                    <a:pt x="76366" y="44360"/>
                  </a:lnTo>
                  <a:lnTo>
                    <a:pt x="76028" y="31659"/>
                  </a:lnTo>
                  <a:close/>
                </a:path>
                <a:path w="690879" h="76200">
                  <a:moveTo>
                    <a:pt x="76366" y="44360"/>
                  </a:moveTo>
                  <a:lnTo>
                    <a:pt x="63626" y="44703"/>
                  </a:lnTo>
                  <a:lnTo>
                    <a:pt x="76376" y="44703"/>
                  </a:lnTo>
                  <a:lnTo>
                    <a:pt x="76366" y="44360"/>
                  </a:lnTo>
                  <a:close/>
                </a:path>
                <a:path w="690879" h="76200">
                  <a:moveTo>
                    <a:pt x="690244" y="15112"/>
                  </a:moveTo>
                  <a:lnTo>
                    <a:pt x="76028" y="31659"/>
                  </a:lnTo>
                  <a:lnTo>
                    <a:pt x="76366" y="44360"/>
                  </a:lnTo>
                  <a:lnTo>
                    <a:pt x="690626" y="27812"/>
                  </a:lnTo>
                  <a:lnTo>
                    <a:pt x="690244" y="1511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Ellipse 23"/>
          <p:cNvSpPr/>
          <p:nvPr/>
        </p:nvSpPr>
        <p:spPr>
          <a:xfrm>
            <a:off x="11277600" y="6400800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5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1757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68" y="280753"/>
            <a:ext cx="8974494" cy="5816802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H="1">
            <a:off x="7623110" y="3825551"/>
            <a:ext cx="74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flipH="1">
            <a:off x="7688425" y="4553339"/>
            <a:ext cx="6811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800392" y="3286322"/>
            <a:ext cx="246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Remplir tous les champs</a:t>
            </a:r>
            <a:endParaRPr lang="fr-FR" dirty="0"/>
          </a:p>
        </p:txBody>
      </p:sp>
      <p:sp>
        <p:nvSpPr>
          <p:cNvPr id="6" name="Virage 5"/>
          <p:cNvSpPr/>
          <p:nvPr/>
        </p:nvSpPr>
        <p:spPr>
          <a:xfrm rot="10800000">
            <a:off x="10273005" y="4618653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6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252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68" y="558036"/>
            <a:ext cx="8101497" cy="566256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7296539" y="933061"/>
            <a:ext cx="802432" cy="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192278" y="748395"/>
            <a:ext cx="228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Choisir son identifiant </a:t>
            </a:r>
          </a:p>
          <a:p>
            <a:r>
              <a:rPr lang="fr-FR" dirty="0" smtClean="0"/>
              <a:t>et son mot de passe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697755" y="5262465"/>
            <a:ext cx="1782146" cy="1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rage 10"/>
          <p:cNvSpPr/>
          <p:nvPr/>
        </p:nvSpPr>
        <p:spPr>
          <a:xfrm rot="10800000">
            <a:off x="9902466" y="543589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59625" y="2699667"/>
            <a:ext cx="204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IL N’Y A RIEN A REMPLIR </a:t>
            </a:r>
          </a:p>
          <a:p>
            <a:r>
              <a:rPr lang="fr-FR" sz="1400" b="1" i="1" dirty="0" smtClean="0">
                <a:solidFill>
                  <a:srgbClr val="FF0000"/>
                </a:solidFill>
              </a:rPr>
              <a:t>DANS CETTE ZONE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428265" y="5413767"/>
            <a:ext cx="22694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latin typeface="Calibri"/>
                <a:cs typeface="Calibri"/>
              </a:rPr>
              <a:t>Choisir</a:t>
            </a:r>
            <a:r>
              <a:rPr sz="1800" spc="-25" dirty="0" smtClean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l’icône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demandé</a:t>
            </a:r>
            <a:r>
              <a:rPr lang="fr-FR" sz="1800" spc="-5" dirty="0" smtClean="0">
                <a:latin typeface="Calibri"/>
                <a:cs typeface="Calibri"/>
              </a:rPr>
              <a:t> puis « valider 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117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285750"/>
            <a:ext cx="11804678" cy="60518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593353" y="5910806"/>
            <a:ext cx="1598647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Fin de l’étape 1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sym typeface="Wingdings" panose="05000000000000000000" pitchFamily="2" charset="2"/>
              </a:rPr>
              <a:t>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1277600" y="6400800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8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0864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23044" y="67064"/>
            <a:ext cx="551631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Vous allez recevoir un mail d’activation de votre compte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Retourner dans votre espace pour créer votre entité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7" y="713395"/>
            <a:ext cx="5662243" cy="5901171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1353500" y="2576945"/>
            <a:ext cx="1461667" cy="1087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296938" y="2801389"/>
            <a:ext cx="390546" cy="3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682924" y="3663980"/>
            <a:ext cx="2478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Champs à remplir avec votre identifiant </a:t>
            </a:r>
          </a:p>
          <a:p>
            <a:r>
              <a:rPr lang="fr-FR" sz="1100" dirty="0" smtClean="0"/>
              <a:t>et mot de passe choisis précédemment</a:t>
            </a:r>
            <a:endParaRPr lang="fr-FR" sz="1100" dirty="0"/>
          </a:p>
        </p:txBody>
      </p:sp>
      <p:sp>
        <p:nvSpPr>
          <p:cNvPr id="10" name="Virage 9"/>
          <p:cNvSpPr/>
          <p:nvPr/>
        </p:nvSpPr>
        <p:spPr>
          <a:xfrm rot="16200000">
            <a:off x="1237055" y="3022830"/>
            <a:ext cx="460437" cy="65570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798" y="713395"/>
            <a:ext cx="6022469" cy="59011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185443" y="5002646"/>
            <a:ext cx="1788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Vérifiez votre adresse </a:t>
            </a:r>
          </a:p>
          <a:p>
            <a:pPr algn="ctr"/>
            <a:r>
              <a:rPr lang="fr-FR" sz="1400" dirty="0" smtClean="0"/>
              <a:t>mail pré-remplie</a:t>
            </a:r>
            <a:endParaRPr lang="fr-FR" sz="14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10036986" y="5621866"/>
            <a:ext cx="774990" cy="8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irage 14"/>
          <p:cNvSpPr/>
          <p:nvPr/>
        </p:nvSpPr>
        <p:spPr>
          <a:xfrm rot="10800000">
            <a:off x="9410453" y="5822334"/>
            <a:ext cx="774990" cy="7007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9</a:t>
            </a:r>
            <a:endParaRPr lang="fr-FR" sz="1000" dirty="0"/>
          </a:p>
        </p:txBody>
      </p:sp>
      <p:sp>
        <p:nvSpPr>
          <p:cNvPr id="16" name="ZoneTexte 9"/>
          <p:cNvSpPr txBox="1"/>
          <p:nvPr/>
        </p:nvSpPr>
        <p:spPr>
          <a:xfrm>
            <a:off x="98477" y="203173"/>
            <a:ext cx="182569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Etape 2</a:t>
            </a:r>
          </a:p>
        </p:txBody>
      </p:sp>
    </p:spTree>
    <p:extLst>
      <p:ext uri="{BB962C8B-B14F-4D97-AF65-F5344CB8AC3E}">
        <p14:creationId xmlns:p14="http://schemas.microsoft.com/office/powerpoint/2010/main" val="8743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326</Words>
  <Application>Microsoft Office PowerPoint</Application>
  <PresentationFormat>Grand écran</PresentationFormat>
  <Paragraphs>97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 de Carquefou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BRUNET Caroline</dc:creator>
  <cp:lastModifiedBy>BRUNET Caroline</cp:lastModifiedBy>
  <cp:revision>39</cp:revision>
  <dcterms:created xsi:type="dcterms:W3CDTF">2022-06-14T12:59:48Z</dcterms:created>
  <dcterms:modified xsi:type="dcterms:W3CDTF">2023-05-04T15:44:06Z</dcterms:modified>
</cp:coreProperties>
</file>